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оксана\Desktop\e04bf69ed1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154"/>
            <a:ext cx="9144000" cy="6663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6439daafb5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632"/>
            <a:ext cx="9144000" cy="6937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ксана\Desktop\9d783d42b76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041" y="0"/>
            <a:ext cx="83920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a1e40b69c1e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45" y="500042"/>
            <a:ext cx="9048725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sunhome.ru/journal/69/genom-pshenici-v2.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304" y="476672"/>
            <a:ext cx="8292152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3.fotokto.ru/photo/full/94/945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7291380" cy="483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g-fotki.yandex.ru/get/4135/97833783.182/0_9b4ca_dab16b9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2956280" cy="6427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ксана\Desktop\957084a59b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40182"/>
            <a:ext cx="9144000" cy="6469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8a837f5405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744" y="285728"/>
            <a:ext cx="9167744" cy="6596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Desktop\95259a77c1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488"/>
            <a:ext cx="9144000" cy="6606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cf59d6770ac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339" y="0"/>
            <a:ext cx="92143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Desktop\f9a1f2d3e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Admin</cp:lastModifiedBy>
  <cp:revision>3</cp:revision>
  <dcterms:created xsi:type="dcterms:W3CDTF">2017-06-14T17:08:29Z</dcterms:created>
  <dcterms:modified xsi:type="dcterms:W3CDTF">2021-10-04T17:38:36Z</dcterms:modified>
</cp:coreProperties>
</file>