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11/7/2021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11/7/2021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11/7/2021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11/7/2021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stihi.ru/pics/2019/10/11/253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228600"/>
            <a:ext cx="7086600" cy="6172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AutoShape 2" descr="https://mmedia.ozone.ru/multimedia/101562681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76" name="Picture 4" descr="https://pickimage.ru/wp-content/uploads/images/detskie/passengertransport/passazhirskitransport1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0"/>
            <a:ext cx="6057900" cy="640406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avatars.mds.yandex.net/i?id=5f90309234460cf1616f58957e37fb84-4767813-images-thumbs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1066800"/>
            <a:ext cx="6781800" cy="33528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im0-tub-ru.yandex.net/i?id=7dda6c523d4a729766652a0b74693611-l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1143000"/>
            <a:ext cx="7279341" cy="459224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s://i1.wallbox.ru/wallpapers/main2/201744/kosmos-raket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304800"/>
            <a:ext cx="8564880" cy="60388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im0-tub-ru.yandex.net/i?id=0db2c0532313f2c1658d0f392a142026-l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304799"/>
            <a:ext cx="8686799" cy="6096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ds04.infourok.ru/uploads/ex/07d4/000d88db-67794424/hello_html_21c3d1e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304800"/>
            <a:ext cx="8686800" cy="6096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s://1.bp.blogspot.com/-vQIwiu26w7Q/XrL9w2vD9UI/AAAAAAAAB5E/LaO0UcPaI7YuYt0RfApL12jiTmfcldSlQCLcBGAsYHQ/s1600/%25D0%2597%25D0%259F2019443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28575"/>
            <a:ext cx="7800339" cy="68294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Office PowerPoint</Application>
  <PresentationFormat>Экран (4:3)</PresentationFormat>
  <Paragraphs>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Office Theme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Администратор</dc:creator>
  <cp:lastModifiedBy>Admin</cp:lastModifiedBy>
  <cp:revision>2</cp:revision>
  <dcterms:created xsi:type="dcterms:W3CDTF">2021-11-07T17:08:23Z</dcterms:created>
  <dcterms:modified xsi:type="dcterms:W3CDTF">2021-11-07T17:21:17Z</dcterms:modified>
</cp:coreProperties>
</file>