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57" r:id="rId3"/>
    <p:sldId id="272" r:id="rId4"/>
    <p:sldId id="263" r:id="rId5"/>
    <p:sldId id="266" r:id="rId6"/>
    <p:sldId id="264" r:id="rId7"/>
    <p:sldId id="267" r:id="rId8"/>
    <p:sldId id="262" r:id="rId9"/>
    <p:sldId id="261" r:id="rId10"/>
    <p:sldId id="268" r:id="rId11"/>
    <p:sldId id="271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F7F8A-1084-48C1-99D2-25F4FD115B48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37136-7D2A-4FCF-B1E3-9A43B84694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248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154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7136-7D2A-4FCF-B1E3-9A43B84694A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7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 ?><Relationships xmlns="http://schemas.openxmlformats.org/package/2006/relationships"><Relationship Id="rId8" Target="../media/image21.jpeg" Type="http://schemas.openxmlformats.org/officeDocument/2006/relationships/image"/><Relationship Id="rId3" Target="../media/image3.png" Type="http://schemas.openxmlformats.org/officeDocument/2006/relationships/image"/><Relationship Id="rId7" Target="../media/image20.jpeg" Type="http://schemas.openxmlformats.org/officeDocument/2006/relationships/image"/><Relationship Id="rId2" Target="../notesSlides/notesSlide10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2.jpeg" Type="http://schemas.openxmlformats.org/officeDocument/2006/relationships/image"/><Relationship Id="rId5" Target="../media/image5.jpeg" Type="http://schemas.openxmlformats.org/officeDocument/2006/relationships/image"/><Relationship Id="rId10" Target="../media/image23.jpeg" Type="http://schemas.openxmlformats.org/officeDocument/2006/relationships/image"/><Relationship Id="rId4" Target="../media/image4.jpeg" Type="http://schemas.openxmlformats.org/officeDocument/2006/relationships/image"/><Relationship Id="rId9" Target="../media/image22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8" Target="../media/image25.jpeg" Type="http://schemas.openxmlformats.org/officeDocument/2006/relationships/image"/><Relationship Id="rId3" Target="../media/image3.png" Type="http://schemas.openxmlformats.org/officeDocument/2006/relationships/image"/><Relationship Id="rId7" Target="../media/image24.jpeg" Type="http://schemas.openxmlformats.org/officeDocument/2006/relationships/image"/><Relationship Id="rId2" Target="../notesSlides/notesSlide11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2.jpeg" Type="http://schemas.openxmlformats.org/officeDocument/2006/relationships/image"/><Relationship Id="rId5" Target="../media/image5.jpeg" Type="http://schemas.openxmlformats.org/officeDocument/2006/relationships/image"/><Relationship Id="rId10" Target="../media/image27.jpeg" Type="http://schemas.openxmlformats.org/officeDocument/2006/relationships/image"/><Relationship Id="rId4" Target="../media/image4.jpeg" Type="http://schemas.openxmlformats.org/officeDocument/2006/relationships/image"/><Relationship Id="rId9" Target="../media/image26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 ?><Relationships xmlns="http://schemas.openxmlformats.org/package/2006/relationships"><Relationship Id="rId8" Target="../media/image7.jpeg" Type="http://schemas.openxmlformats.org/officeDocument/2006/relationships/image"/><Relationship Id="rId13" Target="../media/image12.jpeg" Type="http://schemas.openxmlformats.org/officeDocument/2006/relationships/image"/><Relationship Id="rId3" Target="../media/image3.png" Type="http://schemas.openxmlformats.org/officeDocument/2006/relationships/image"/><Relationship Id="rId7" Target="../media/image6.jpeg" Type="http://schemas.openxmlformats.org/officeDocument/2006/relationships/image"/><Relationship Id="rId12" Target="../media/image11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2.jpeg" Type="http://schemas.openxmlformats.org/officeDocument/2006/relationships/image"/><Relationship Id="rId11" Target="../media/image10.jpeg" Type="http://schemas.openxmlformats.org/officeDocument/2006/relationships/image"/><Relationship Id="rId5" Target="../media/image5.jpeg" Type="http://schemas.openxmlformats.org/officeDocument/2006/relationships/image"/><Relationship Id="rId10" Target="../media/image9.jpeg" Type="http://schemas.openxmlformats.org/officeDocument/2006/relationships/image"/><Relationship Id="rId4" Target="../media/image4.jpeg" Type="http://schemas.openxmlformats.org/officeDocument/2006/relationships/image"/><Relationship Id="rId9" Target="../media/image8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7" Target="../media/image13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2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8" Target="../media/image15.jpeg" Type="http://schemas.openxmlformats.org/officeDocument/2006/relationships/image"/><Relationship Id="rId3" Target="../media/image3.png" Type="http://schemas.openxmlformats.org/officeDocument/2006/relationships/image"/><Relationship Id="rId7" Target="../media/image14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2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7" Target="../media/image16.jpeg" Type="http://schemas.openxmlformats.org/officeDocument/2006/relationships/image"/><Relationship Id="rId2" Target="../notesSlides/notesSlide7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2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7" Target="../media/image17.jpeg" Type="http://schemas.openxmlformats.org/officeDocument/2006/relationships/image"/><Relationship Id="rId2" Target="../notesSlides/notesSlide8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2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8" Target="../media/image19.jpeg" Type="http://schemas.openxmlformats.org/officeDocument/2006/relationships/image"/><Relationship Id="rId3" Target="../media/image3.png" Type="http://schemas.openxmlformats.org/officeDocument/2006/relationships/image"/><Relationship Id="rId7" Target="../media/image18.jpeg" Type="http://schemas.openxmlformats.org/officeDocument/2006/relationships/image"/><Relationship Id="rId2" Target="../notesSlides/notesSlide9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2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old.lamatorf.ru/images/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933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6154632"/>
            <a:ext cx="1241338" cy="32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874" y="6416779"/>
            <a:ext cx="1080614" cy="32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6095604"/>
            <a:ext cx="505043" cy="32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7966" y="6515638"/>
            <a:ext cx="505043" cy="32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390" y="6095604"/>
            <a:ext cx="505043" cy="32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7965" y="6355050"/>
            <a:ext cx="505043" cy="32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78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252186" y="116632"/>
            <a:ext cx="6336038" cy="56524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Участие в детско-родительской выставке 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015" y="1645571"/>
            <a:ext cx="1813806" cy="270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26117" y="1645571"/>
            <a:ext cx="2221151" cy="269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3520172"/>
            <a:ext cx="1958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endParaRPr lang="ru-RU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Семья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Магомедовых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2996952"/>
            <a:ext cx="25811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sz="1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Семья </a:t>
            </a:r>
          </a:p>
          <a:p>
            <a:pPr algn="ctr"/>
            <a:r>
              <a:rPr lang="ru-RU" b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Терзи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8935" y="1757043"/>
            <a:ext cx="1511968" cy="2697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20904" y="3429000"/>
            <a:ext cx="1511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endParaRPr lang="ru-RU" sz="1000" dirty="0"/>
          </a:p>
          <a:p>
            <a:pPr algn="ctr"/>
            <a:endParaRPr lang="ru-RU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Семья</a:t>
            </a:r>
            <a:endParaRPr lang="ru-RU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Рыбицких</a:t>
            </a:r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7501" y="1757043"/>
            <a:ext cx="1811614" cy="2697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81026" y="3105835"/>
            <a:ext cx="162342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660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>
              <a:solidFill>
                <a:srgbClr val="FF660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 smtClean="0">
              <a:solidFill>
                <a:srgbClr val="FF660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 smtClean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algn="ctr"/>
            <a:endParaRPr lang="ru-RU" sz="1000" b="1" dirty="0" smtClean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Семья</a:t>
            </a:r>
            <a:endParaRPr lang="ru-RU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err="1" smtClean="0">
                <a:solidFill>
                  <a:srgbClr val="FFC000"/>
                </a:solidFill>
                <a:latin typeface="Comic Sans MS" panose="030F0702030302020204" pitchFamily="66" charset="0"/>
              </a:rPr>
              <a:t>Шагмановых</a:t>
            </a:r>
            <a:endParaRPr lang="ru-RU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73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252186" y="116632"/>
            <a:ext cx="6336038" cy="56524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Участие в детско-родительской выставке 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1196752"/>
            <a:ext cx="20882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Семья </a:t>
            </a:r>
            <a:r>
              <a:rPr lang="ru-RU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Самиы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Магомедовой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996952"/>
            <a:ext cx="237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Семья </a:t>
            </a:r>
            <a:r>
              <a:rPr lang="ru-RU" b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Терзи</a:t>
            </a:r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Полины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84437" y="3429000"/>
            <a:ext cx="17139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endParaRPr lang="ru-RU" b="1" dirty="0" smtClean="0">
              <a:solidFill>
                <a:srgbClr val="FF66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 smtClean="0">
                <a:solidFill>
                  <a:srgbClr val="FF6600"/>
                </a:solidFill>
                <a:latin typeface="Comic Sans MS" panose="030F0702030302020204" pitchFamily="66" charset="0"/>
              </a:rPr>
              <a:t>Семья Жени</a:t>
            </a:r>
          </a:p>
          <a:p>
            <a:pPr algn="ctr"/>
            <a:r>
              <a:rPr lang="ru-RU" b="1" dirty="0" err="1" smtClean="0">
                <a:solidFill>
                  <a:srgbClr val="FF6600"/>
                </a:solidFill>
                <a:latin typeface="Comic Sans MS" panose="030F0702030302020204" pitchFamily="66" charset="0"/>
              </a:rPr>
              <a:t>Рыбицкой</a:t>
            </a:r>
            <a:endParaRPr lang="ru-RU" b="1" dirty="0">
              <a:solidFill>
                <a:srgbClr val="FF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7861" y="1037296"/>
            <a:ext cx="1449362" cy="2997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611" y="1556952"/>
            <a:ext cx="1327501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092975"/>
            <a:ext cx="1325252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5462" y="1647664"/>
            <a:ext cx="1482962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05462" y="4725144"/>
            <a:ext cx="1770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Семья Тимы </a:t>
            </a:r>
            <a:r>
              <a:rPr lang="ru-RU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Шагманова</a:t>
            </a:r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31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403648" y="2276872"/>
            <a:ext cx="5327926" cy="101892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Ссылка на видео: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b="1" dirty="0">
                <a:solidFill>
                  <a:srgbClr val="7030A0"/>
                </a:solidFill>
                <a:latin typeface="Comic Sans MS" panose="030F0702030302020204" pitchFamily="66" charset="0"/>
              </a:rPr>
              <a:t>https://disk.yandex.ru/i/Pq65XFYCZr1GxQ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86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voiro.by/files/00088/obj/120/133783/img/%D0%9F%D0%BE%D0%B7%D0%B4%D1%80%D0%B0%D0%B2%D0%BB%D0%B5%D0%BD%D0%B8%D0%B5%2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22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22994"/>
            <a:ext cx="663273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just"/>
            <a:endParaRPr lang="ru-RU" sz="2800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just"/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just"/>
            <a:endParaRPr lang="ru-RU" sz="2800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971600" y="548680"/>
            <a:ext cx="6355305" cy="388699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РАЗВЛЕЧЕНИЕ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в первой </a:t>
            </a:r>
            <a:r>
              <a:rPr lang="ru-RU" sz="4000" b="1">
                <a:solidFill>
                  <a:srgbClr val="FF0000"/>
                </a:solidFill>
                <a:latin typeface="Comic Sans MS" panose="030F0702030302020204" pitchFamily="66" charset="0"/>
              </a:rPr>
              <a:t>младшей </a:t>
            </a:r>
            <a:r>
              <a:rPr lang="ru-RU" sz="4000" b="1" smtClean="0">
                <a:solidFill>
                  <a:srgbClr val="FF0000"/>
                </a:solidFill>
                <a:latin typeface="Comic Sans MS" panose="030F0702030302020204" pitchFamily="66" charset="0"/>
              </a:rPr>
              <a:t>группе </a:t>
            </a:r>
            <a:endParaRPr lang="ru-RU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37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22994"/>
            <a:ext cx="663273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endParaRPr lang="ru-RU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just"/>
            <a:endParaRPr lang="ru-RU" sz="2800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Цель</a:t>
            </a:r>
            <a:r>
              <a:rPr lang="ru-RU" sz="2800" b="1" dirty="0">
                <a:solidFill>
                  <a:srgbClr val="7030A0"/>
                </a:solidFill>
                <a:latin typeface="Comic Sans MS" panose="030F0702030302020204" pitchFamily="66" charset="0"/>
              </a:rPr>
              <a:t>: создание условий для творческого развития детей, проявления у детей положительных эмоций и эстетических чувств, доставить детям радость.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9501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756" y="1156248"/>
            <a:ext cx="2284888" cy="1916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65"/>
          <a:stretch/>
        </p:blipFill>
        <p:spPr bwMode="auto">
          <a:xfrm>
            <a:off x="2915816" y="164747"/>
            <a:ext cx="2414769" cy="2927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33024" y="681882"/>
            <a:ext cx="1488166" cy="2065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26756" y="116632"/>
            <a:ext cx="2520280" cy="8160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«Мамы нас принарядили»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9067" y="2778086"/>
            <a:ext cx="1738561" cy="21437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441" y="3372382"/>
            <a:ext cx="1890000" cy="1617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644" y="3257977"/>
            <a:ext cx="1890000" cy="2186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3411396"/>
            <a:ext cx="1604199" cy="19181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5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1620" y="1210301"/>
            <a:ext cx="6264696" cy="4140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223920"/>
            <a:ext cx="2520280" cy="8160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Песня «Кто нас крепко любит?»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44071" y="1511261"/>
            <a:ext cx="4004277" cy="39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32" y="236645"/>
            <a:ext cx="2808312" cy="4992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283968" y="236645"/>
            <a:ext cx="2520280" cy="8160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«Пляска с платочками»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92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252186" y="116632"/>
            <a:ext cx="4176464" cy="8160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«Бабушка-</a:t>
            </a:r>
            <a:r>
              <a:rPr lang="ru-RU" sz="2000" b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рассказушка</a:t>
            </a: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поведала нам сказочку»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9" y="1155698"/>
            <a:ext cx="5275290" cy="41935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70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77" y="1397707"/>
            <a:ext cx="7811519" cy="36067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2267744" y="273835"/>
            <a:ext cx="4176464" cy="8160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«Мы букетик смастерили для любимой мамочки»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66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cb/19/4d/cb194d533daee59f23422618be44fca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5229200"/>
            <a:ext cx="925252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atherineasquithgallery.com/uploads/posts/2021-03/1614558282_44-p-tyulpani-na-belom-fone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10532168"/>
            <a:ext cx="2620749" cy="189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ld.lamatorf.ru/images/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6906" y="22995"/>
            <a:ext cx="1747296" cy="131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ds04.infourok.ru/uploads/ex/0d9d/0003de2c-c3203aba/4/img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5463" y="1196752"/>
            <a:ext cx="842885" cy="68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6406" y="1368847"/>
            <a:ext cx="3615927" cy="4289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954144"/>
            <a:ext cx="2520000" cy="2826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755576" y="273835"/>
            <a:ext cx="5688632" cy="8160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«Экскурсия на выставку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ПЕРВОЦВЕТЫ ДЛЯ МАМЫ»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75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96</Words>
  <Application>Microsoft Office PowerPoint</Application>
  <PresentationFormat>Экран (4:3)</PresentationFormat>
  <Paragraphs>90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23</cp:revision>
  <dcterms:created xsi:type="dcterms:W3CDTF">2022-03-07T02:29:05Z</dcterms:created>
  <dcterms:modified xsi:type="dcterms:W3CDTF">2022-03-27T17:50:45Z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788745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