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9" r:id="rId2"/>
    <p:sldId id="268" r:id="rId3"/>
    <p:sldId id="256" r:id="rId4"/>
    <p:sldId id="257" r:id="rId5"/>
    <p:sldId id="258" r:id="rId6"/>
    <p:sldId id="265" r:id="rId7"/>
    <p:sldId id="259" r:id="rId8"/>
    <p:sldId id="270" r:id="rId9"/>
    <p:sldId id="260" r:id="rId10"/>
    <p:sldId id="261" r:id="rId11"/>
    <p:sldId id="262" r:id="rId12"/>
    <p:sldId id="266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-276" y="-8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3036BC-6E05-4588-A762-510A405E61D4}" type="datetimeFigureOut">
              <a:rPr lang="ru-RU" smtClean="0"/>
              <a:pPr/>
              <a:t>28.03.2022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0C19E9-8378-4391-845F-9B47CFE8838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524601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3036BC-6E05-4588-A762-510A405E61D4}" type="datetimeFigureOut">
              <a:rPr lang="ru-RU" smtClean="0"/>
              <a:pPr/>
              <a:t>28.03.2022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0C19E9-8378-4391-845F-9B47CFE8838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396916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3036BC-6E05-4588-A762-510A405E61D4}" type="datetimeFigureOut">
              <a:rPr lang="ru-RU" smtClean="0"/>
              <a:pPr/>
              <a:t>28.03.2022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0C19E9-8378-4391-845F-9B47CFE8838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676795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3036BC-6E05-4588-A762-510A405E61D4}" type="datetimeFigureOut">
              <a:rPr lang="ru-RU" smtClean="0"/>
              <a:pPr/>
              <a:t>28.03.2022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0C19E9-8378-4391-845F-9B47CFE8838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500171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3036BC-6E05-4588-A762-510A405E61D4}" type="datetimeFigureOut">
              <a:rPr lang="ru-RU" smtClean="0"/>
              <a:pPr/>
              <a:t>28.03.2022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0C19E9-8378-4391-845F-9B47CFE8838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546678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3036BC-6E05-4588-A762-510A405E61D4}" type="datetimeFigureOut">
              <a:rPr lang="ru-RU" smtClean="0"/>
              <a:pPr/>
              <a:t>28.03.2022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0C19E9-8378-4391-845F-9B47CFE8838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388370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3036BC-6E05-4588-A762-510A405E61D4}" type="datetimeFigureOut">
              <a:rPr lang="ru-RU" smtClean="0"/>
              <a:pPr/>
              <a:t>28.03.2022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0C19E9-8378-4391-845F-9B47CFE8838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881517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3036BC-6E05-4588-A762-510A405E61D4}" type="datetimeFigureOut">
              <a:rPr lang="ru-RU" smtClean="0"/>
              <a:pPr/>
              <a:t>28.03.2022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0C19E9-8378-4391-845F-9B47CFE8838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310259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3036BC-6E05-4588-A762-510A405E61D4}" type="datetimeFigureOut">
              <a:rPr lang="ru-RU" smtClean="0"/>
              <a:pPr/>
              <a:t>28.03.2022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0C19E9-8378-4391-845F-9B47CFE8838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074926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3036BC-6E05-4588-A762-510A405E61D4}" type="datetimeFigureOut">
              <a:rPr lang="ru-RU" smtClean="0"/>
              <a:pPr/>
              <a:t>28.03.2022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0C19E9-8378-4391-845F-9B47CFE8838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754210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3036BC-6E05-4588-A762-510A405E61D4}" type="datetimeFigureOut">
              <a:rPr lang="ru-RU" smtClean="0"/>
              <a:pPr/>
              <a:t>28.03.2022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0C19E9-8378-4391-845F-9B47CFE8838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469430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3000">
              <a:schemeClr val="accent1">
                <a:lumMod val="5000"/>
                <a:lumOff val="95000"/>
              </a:schemeClr>
            </a:gs>
            <a:gs pos="55000">
              <a:schemeClr val="accent1">
                <a:lumMod val="45000"/>
                <a:lumOff val="55000"/>
              </a:schemeClr>
            </a:gs>
            <a:gs pos="61000">
              <a:schemeClr val="accent1">
                <a:lumMod val="45000"/>
                <a:lumOff val="55000"/>
              </a:schemeClr>
            </a:gs>
            <a:gs pos="57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3036BC-6E05-4588-A762-510A405E61D4}" type="datetimeFigureOut">
              <a:rPr lang="ru-RU" smtClean="0"/>
              <a:pPr/>
              <a:t>28.03.2022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0C19E9-8378-4391-845F-9B47CFE8838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724535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17320" y="762000"/>
            <a:ext cx="9936480" cy="928688"/>
          </a:xfrm>
        </p:spPr>
        <p:txBody>
          <a:bodyPr>
            <a:noAutofit/>
          </a:bodyPr>
          <a:lstStyle/>
          <a:p>
            <a:pPr algn="ctr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Муниципальное бюджетное дошкольное образовательное учреждение муниципального образования «город Бугуруслан»</a:t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«Детский сад общеразвивающего вида №23»</a:t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 приоритетным осуществлением физического развития воспитанников</a:t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>
                <a:latin typeface="Times New Roman" pitchFamily="18" charset="0"/>
                <a:cs typeface="Times New Roman" pitchFamily="18" charset="0"/>
              </a:rPr>
            </a:br>
            <a:endParaRPr lang="ru-RU" sz="24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066800" y="1752600"/>
            <a:ext cx="1040892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/>
              <a:t>Отчёт </a:t>
            </a:r>
            <a:r>
              <a:rPr lang="ru-RU" sz="4000" b="1" dirty="0" smtClean="0"/>
              <a:t>о проделанной работе по самообразованию «Формирование дошкольников  основ безопасности </a:t>
            </a:r>
            <a:r>
              <a:rPr lang="ru-RU" sz="4000" b="1" dirty="0"/>
              <a:t>жизнедеятельности </a:t>
            </a:r>
            <a:r>
              <a:rPr lang="ru-RU" sz="4000" b="1" dirty="0" smtClean="0"/>
              <a:t>детей»</a:t>
            </a:r>
            <a:endParaRPr lang="ru-RU" sz="4000" dirty="0"/>
          </a:p>
        </p:txBody>
      </p:sp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-1" y="0"/>
            <a:ext cx="12004431" cy="60016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6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6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6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6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6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6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6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6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6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6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Выполнил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 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Миронова Д.А.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воспитатель первой 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квалификационной категории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760963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Дидактические игры</a:t>
            </a:r>
            <a:endParaRPr lang="ru-RU" b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360219" y="3704256"/>
            <a:ext cx="3650809" cy="2738107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8142473" y="3704256"/>
            <a:ext cx="3665077" cy="2748808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4308571" y="1584511"/>
            <a:ext cx="3536358" cy="2652268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xmlns="" val="2399412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Уголок </a:t>
            </a:r>
            <a:r>
              <a:rPr lang="ru-RU" b="1" dirty="0" err="1" smtClean="0"/>
              <a:t>безопастности</a:t>
            </a:r>
            <a:r>
              <a:rPr lang="ru-RU" b="1" dirty="0" smtClean="0"/>
              <a:t> </a:t>
            </a:r>
            <a:endParaRPr lang="ru-RU" b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249383" y="1326862"/>
            <a:ext cx="3962400" cy="29718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4211783" y="3733365"/>
            <a:ext cx="3924299" cy="294322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8123382" y="1299151"/>
            <a:ext cx="3962400" cy="29718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2802611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4899602"/>
          </a:xfrm>
        </p:spPr>
        <p:txBody>
          <a:bodyPr>
            <a:normAutofit/>
          </a:bodyPr>
          <a:lstStyle/>
          <a:p>
            <a:pPr algn="ctr"/>
            <a:r>
              <a:rPr lang="ru-RU" sz="9600" b="1" dirty="0" smtClean="0"/>
              <a:t>Спасибо за внимание!</a:t>
            </a:r>
            <a:endParaRPr lang="ru-RU" sz="96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5153891"/>
            <a:ext cx="10515600" cy="1023072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023745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Задачи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382279"/>
            <a:ext cx="10515600" cy="5226339"/>
          </a:xfrm>
        </p:spPr>
        <p:txBody>
          <a:bodyPr>
            <a:normAutofit fontScale="62500" lnSpcReduction="20000"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3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1. Знакомить воспитанников с опасными ситуациями, которые могут возникнуть во дворе, на улице, в общественном транспорте; с правила </a:t>
            </a:r>
            <a:r>
              <a:rPr lang="ru-RU" sz="32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безопасного</a:t>
            </a:r>
            <a:r>
              <a:rPr lang="ru-RU" sz="3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поведения во время игр; с правилами поведения с незнакомыми людьми, при встрече с бездомными и незнакомыми животным.</a:t>
            </a:r>
            <a:endParaRPr lang="ru-RU" sz="3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3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2. Формировать чувство ответственности за свои поступки и личное отношение к соблюдению и нарушению правил пожарной </a:t>
            </a:r>
            <a:r>
              <a:rPr lang="ru-RU" sz="32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безопасности</a:t>
            </a:r>
            <a:r>
              <a:rPr lang="ru-RU" sz="3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3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3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3. Разъяснить правила поведения, которые воспитанники должны выполнять неукоснительно, так как от этого зависит их здоровье и </a:t>
            </a:r>
            <a:r>
              <a:rPr lang="ru-RU" sz="32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безопасность</a:t>
            </a:r>
            <a:r>
              <a:rPr lang="ru-RU" sz="3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3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3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4. Закреплять навыки практических действий при учебной эвакуации по причине возникновения пожара, а также оказания первой медицинской помощи "пострадавшим".</a:t>
            </a:r>
            <a:endParaRPr lang="ru-RU" sz="3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3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5. Воспитывать чувство взаимопомощи к окружающим, бережное отношение к своей </a:t>
            </a:r>
            <a:r>
              <a:rPr lang="ru-RU" sz="32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жизни</a:t>
            </a:r>
            <a:r>
              <a:rPr lang="ru-RU" sz="3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3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3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6. Приобщать родителей воспитанников к проведению совместных мероприятий, направленных на формирование у воспитанников </a:t>
            </a:r>
            <a:r>
              <a:rPr lang="ru-RU" sz="32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основ безопасности жизнедеятельности</a:t>
            </a:r>
            <a:r>
              <a:rPr lang="ru-RU" sz="3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3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939161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err="1" smtClean="0"/>
              <a:t>Агид</a:t>
            </a:r>
            <a:r>
              <a:rPr lang="ru-RU" b="1" dirty="0" smtClean="0"/>
              <a:t> бригада по пожарной безопасности </a:t>
            </a:r>
            <a:endParaRPr lang="ru-RU" b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167639" y="2039983"/>
            <a:ext cx="5875383" cy="440653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6316617" y="2039982"/>
            <a:ext cx="5875383" cy="440653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450605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err="1" smtClean="0"/>
              <a:t>Агид</a:t>
            </a:r>
            <a:r>
              <a:rPr lang="ru-RU" b="1" dirty="0" smtClean="0"/>
              <a:t> бригада «Зебра» по ПДД</a:t>
            </a:r>
            <a:endParaRPr lang="ru-RU" b="1" dirty="0"/>
          </a:p>
        </p:txBody>
      </p:sp>
      <p:pic>
        <p:nvPicPr>
          <p:cNvPr id="1026" name="Picture 2" descr="http://sad-23.ucoz.ru/2019n/10_agit_br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167639" y="1813562"/>
            <a:ext cx="5349241" cy="401193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1028" name="Picture 4" descr="http://sad-23.ucoz.ru/2019n/11_u_loi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6568440" y="1813562"/>
            <a:ext cx="5440680" cy="408051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  <p:extLst>
      <p:ext uri="{BB962C8B-B14F-4D97-AF65-F5344CB8AC3E}">
        <p14:creationId xmlns:p14="http://schemas.microsoft.com/office/powerpoint/2010/main" xmlns="" val="2043762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err="1" smtClean="0"/>
              <a:t>Театрализаия</a:t>
            </a:r>
            <a:r>
              <a:rPr lang="ru-RU" b="1" dirty="0" smtClean="0"/>
              <a:t> </a:t>
            </a:r>
            <a:endParaRPr lang="ru-RU" b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190651" y="1520825"/>
            <a:ext cx="5801784" cy="435133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6199565" y="1520825"/>
            <a:ext cx="5801784" cy="435133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xmlns="" val="2133362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Занятия, беседы. </a:t>
            </a:r>
            <a:endParaRPr lang="ru-RU" b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249382" y="1479262"/>
            <a:ext cx="4068232" cy="305117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8100291" y="3934691"/>
            <a:ext cx="3897745" cy="292330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4317614" y="2495550"/>
            <a:ext cx="3837709" cy="2878282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2953726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Развлечения</a:t>
            </a:r>
            <a:endParaRPr lang="ru-RU" b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380850" y="1375683"/>
            <a:ext cx="4842328" cy="3631746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6260495" y="2692400"/>
            <a:ext cx="5093306" cy="38199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391369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Работа с родителями</a:t>
            </a:r>
            <a:endParaRPr lang="ru-RU" b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292003" y="2439193"/>
            <a:ext cx="5596179" cy="419713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6272068" y="1690687"/>
            <a:ext cx="5522769" cy="4142077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xmlns="" val="1765583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1000">
              <a:schemeClr val="accent1">
                <a:lumMod val="5000"/>
                <a:lumOff val="95000"/>
              </a:schemeClr>
            </a:gs>
            <a:gs pos="55000">
              <a:schemeClr val="accent1">
                <a:lumMod val="45000"/>
                <a:lumOff val="55000"/>
              </a:schemeClr>
            </a:gs>
            <a:gs pos="61000">
              <a:schemeClr val="accent1">
                <a:lumMod val="45000"/>
                <a:lumOff val="55000"/>
              </a:schemeClr>
            </a:gs>
            <a:gs pos="57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Поделки рисунки</a:t>
            </a:r>
            <a:endParaRPr lang="ru-RU" b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269620" y="1690688"/>
            <a:ext cx="3263503" cy="500039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 rot="5400000">
            <a:off x="2924429" y="2500794"/>
            <a:ext cx="5000397" cy="338018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7316132" y="3062515"/>
            <a:ext cx="4663924" cy="349794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3188870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92</TotalTime>
  <Words>90</Words>
  <Application>Microsoft Office PowerPoint</Application>
  <PresentationFormat>Произвольный</PresentationFormat>
  <Paragraphs>43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Муниципальное бюджетное дошкольное образовательное учреждение муниципального образования «город Бугуруслан» «Детский сад общеразвивающего вида №23» с приоритетным осуществлением физического развития воспитанников  </vt:lpstr>
      <vt:lpstr>Задачи</vt:lpstr>
      <vt:lpstr>Агид бригада по пожарной безопасности </vt:lpstr>
      <vt:lpstr>Агид бригада «Зебра» по ПДД</vt:lpstr>
      <vt:lpstr>Театрализаия </vt:lpstr>
      <vt:lpstr>Занятия, беседы. </vt:lpstr>
      <vt:lpstr>Развлечения</vt:lpstr>
      <vt:lpstr>Работа с родителями</vt:lpstr>
      <vt:lpstr>Поделки рисунки</vt:lpstr>
      <vt:lpstr>Дидактические игры</vt:lpstr>
      <vt:lpstr>Уголок безопастности 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Агид бригада по пожарной безопасности</dc:title>
  <dc:creator>Пользователь</dc:creator>
  <cp:lastModifiedBy>Windows 7</cp:lastModifiedBy>
  <cp:revision>15</cp:revision>
  <dcterms:created xsi:type="dcterms:W3CDTF">2019-05-20T17:36:11Z</dcterms:created>
  <dcterms:modified xsi:type="dcterms:W3CDTF">2022-03-28T10:51:10Z</dcterms:modified>
</cp:coreProperties>
</file>