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F7E7D-B5E2-4194-8659-EECD73BFE66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C63B7-B4CD-4967-9B13-95239E058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96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C63B7-B4CD-4967-9B13-95239E058E1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004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C63B7-B4CD-4967-9B13-95239E058E1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98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C63B7-B4CD-4967-9B13-95239E058E1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283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3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791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62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52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69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88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71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21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45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42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9B832-E7EF-4122-B1C7-49DA0181B6D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354CE-9748-4106-BA19-114AAAF79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69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71225">
            <a:off x="13553" y="1122880"/>
            <a:ext cx="12159291" cy="23876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Дети, Движение, Дружба, Двор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81994" y="4453246"/>
            <a:ext cx="7469579" cy="2054431"/>
          </a:xfrm>
        </p:spPr>
        <p:txBody>
          <a:bodyPr/>
          <a:lstStyle/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ЦРР д/с «Фантазия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15.03 2022г.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648" y="989795"/>
            <a:ext cx="1615043" cy="150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10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69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903" y="445205"/>
            <a:ext cx="1615580" cy="15058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8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месяце мы участвовали во Всероссийском инновационном игровом  проекте  4Д -игра « Дети, Движение, Дружба, Двор». Проект направлен на развитие культуры детской игры. Наша цель дать возможность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ребёнку полноценно и активно проживать счастливый период детства.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 проекте принимали участие дети старших и подготовительных  групп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Морчукова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Оксана Александровна 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тьютер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Вячаслав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Михайлович – музыкальный руководитель,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Перевертнева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Наталия Ивановна- воспитатель,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Дульцева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Петровна - воспитатель.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5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69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903" y="445205"/>
            <a:ext cx="1615580" cy="15058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       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Игра «Кошки –мышки»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3" y="2250225"/>
            <a:ext cx="2326247" cy="3106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277" y="1555666"/>
            <a:ext cx="4256688" cy="31871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642" y="2250225"/>
            <a:ext cx="2421002" cy="323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5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69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903" y="445205"/>
            <a:ext cx="1615580" cy="15058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       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Игра «Меткий охотник»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621" y="1825625"/>
            <a:ext cx="3146644" cy="37656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" b="18"/>
          <a:stretch/>
        </p:blipFill>
        <p:spPr>
          <a:xfrm>
            <a:off x="2318032" y="2481943"/>
            <a:ext cx="3071683" cy="328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69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903" y="445205"/>
            <a:ext cx="1615580" cy="15058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       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Игра «Воробьи и кот»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30" b="34"/>
          <a:stretch/>
        </p:blipFill>
        <p:spPr>
          <a:xfrm>
            <a:off x="5264793" y="1690688"/>
            <a:ext cx="5795158" cy="3035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39" b="-21"/>
          <a:stretch/>
        </p:blipFill>
        <p:spPr>
          <a:xfrm>
            <a:off x="1326785" y="2085985"/>
            <a:ext cx="3644160" cy="346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72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03" y="445205"/>
            <a:ext cx="1615580" cy="15058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       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Игра «Шляпа»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99" b="-27"/>
          <a:stretch/>
        </p:blipFill>
        <p:spPr>
          <a:xfrm>
            <a:off x="4442836" y="1825625"/>
            <a:ext cx="2937945" cy="38028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459" y="1382294"/>
            <a:ext cx="2801012" cy="374091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" b="-22"/>
          <a:stretch/>
        </p:blipFill>
        <p:spPr>
          <a:xfrm>
            <a:off x="920907" y="2686592"/>
            <a:ext cx="2956043" cy="287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9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72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03" y="445205"/>
            <a:ext cx="1615580" cy="15058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       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Игра « Мяч по кругу»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7" b="34"/>
          <a:stretch/>
        </p:blipFill>
        <p:spPr>
          <a:xfrm>
            <a:off x="4662392" y="1870156"/>
            <a:ext cx="2867216" cy="31528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8" b="1"/>
          <a:stretch/>
        </p:blipFill>
        <p:spPr>
          <a:xfrm>
            <a:off x="8140763" y="2600697"/>
            <a:ext cx="2975202" cy="30697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93" y="2280061"/>
            <a:ext cx="2440758" cy="325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672888_63-p-sportivnie-foni-dlya-detskogo-sada-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6" y="0"/>
            <a:ext cx="11983345" cy="672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03" y="445205"/>
            <a:ext cx="1615580" cy="15058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  <a:latin typeface="Mistral" panose="03090702030407020403" pitchFamily="66" charset="0"/>
              </a:rPr>
              <a:t>       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2826327"/>
            <a:ext cx="10515600" cy="33506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Все дети любят играть в подвижные игры независимо от возраста. Ребята с удовольствием играли, было весело, все остались довольны!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3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161</Words>
  <Application>Microsoft Office PowerPoint</Application>
  <PresentationFormat>Широкоэкранный</PresentationFormat>
  <Paragraphs>21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Mistral</vt:lpstr>
      <vt:lpstr>Times New Roman</vt:lpstr>
      <vt:lpstr>Тема Office</vt:lpstr>
      <vt:lpstr>Дети, Движение, Дружба, Двор</vt:lpstr>
      <vt:lpstr>Презентация PowerPoint</vt:lpstr>
      <vt:lpstr>       Игра «Кошки –мышки»</vt:lpstr>
      <vt:lpstr>       Игра «Меткий охотник»</vt:lpstr>
      <vt:lpstr>       Игра «Воробьи и кот»</vt:lpstr>
      <vt:lpstr>       Игра «Шляпа»</vt:lpstr>
      <vt:lpstr>       Игра « Мяч по кругу»</vt:lpstr>
      <vt:lpstr>     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Движение Дружба Двор</dc:title>
  <dc:creator>User</dc:creator>
  <cp:lastModifiedBy>Пользователь Windows</cp:lastModifiedBy>
  <cp:revision>12</cp:revision>
  <dcterms:created xsi:type="dcterms:W3CDTF">2022-03-28T07:23:21Z</dcterms:created>
  <dcterms:modified xsi:type="dcterms:W3CDTF">2022-03-29T05:50:55Z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361830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