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79" r:id="rId4"/>
    <p:sldId id="269" r:id="rId5"/>
    <p:sldId id="268" r:id="rId6"/>
    <p:sldId id="277" r:id="rId7"/>
    <p:sldId id="276" r:id="rId8"/>
    <p:sldId id="267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YDIYA\Documents\img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707236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814393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Серия авторских развивающих игр для дошкольников:</a:t>
            </a:r>
          </a:p>
          <a:p>
            <a:pPr algn="ctr"/>
            <a:r>
              <a:rPr lang="ru-RU" sz="28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(региональный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компонент)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857892"/>
            <a:ext cx="242889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 А.,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5008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857364"/>
            <a:ext cx="46434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39284" cy="792000"/>
          </a:xfrm>
          <a:prstGeom prst="rect">
            <a:avLst/>
          </a:prstGeom>
        </p:spPr>
      </p:pic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14290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214290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14290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14290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214290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5715016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5715016"/>
            <a:ext cx="839284" cy="792000"/>
          </a:xfrm>
          <a:prstGeom prst="rect">
            <a:avLst/>
          </a:prstGeom>
        </p:spPr>
      </p:pic>
      <p:pic>
        <p:nvPicPr>
          <p:cNvPr id="11" name="Рисунок 10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5715016"/>
            <a:ext cx="839284" cy="792000"/>
          </a:xfrm>
          <a:prstGeom prst="rect">
            <a:avLst/>
          </a:prstGeom>
        </p:spPr>
      </p:pic>
      <p:pic>
        <p:nvPicPr>
          <p:cNvPr id="12" name="Рисунок 11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5715016"/>
            <a:ext cx="839284" cy="792000"/>
          </a:xfrm>
          <a:prstGeom prst="rect">
            <a:avLst/>
          </a:prstGeom>
        </p:spPr>
      </p:pic>
      <p:pic>
        <p:nvPicPr>
          <p:cNvPr id="13" name="Рисунок 12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5715016"/>
            <a:ext cx="839284" cy="792000"/>
          </a:xfrm>
          <a:prstGeom prst="rect">
            <a:avLst/>
          </a:prstGeom>
        </p:spPr>
      </p:pic>
      <p:pic>
        <p:nvPicPr>
          <p:cNvPr id="14" name="Рисунок 1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5715016"/>
            <a:ext cx="839284" cy="792000"/>
          </a:xfrm>
          <a:prstGeom prst="rect">
            <a:avLst/>
          </a:prstGeom>
        </p:spPr>
      </p:pic>
      <p:pic>
        <p:nvPicPr>
          <p:cNvPr id="15" name="Рисунок 1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715016"/>
            <a:ext cx="839284" cy="792000"/>
          </a:xfrm>
          <a:prstGeom prst="rect">
            <a:avLst/>
          </a:prstGeom>
        </p:spPr>
      </p:pic>
      <p:pic>
        <p:nvPicPr>
          <p:cNvPr id="16" name="Рисунок 1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14290"/>
            <a:ext cx="839284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86050" y="307181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357158" y="5857892"/>
            <a:ext cx="785818" cy="773587"/>
          </a:xfrm>
          <a:prstGeom prst="rect">
            <a:avLst/>
          </a:prstGeom>
        </p:spPr>
      </p:pic>
      <p:pic>
        <p:nvPicPr>
          <p:cNvPr id="9" name="Рисунок 8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4214810" y="5857892"/>
            <a:ext cx="785818" cy="773587"/>
          </a:xfrm>
          <a:prstGeom prst="rect">
            <a:avLst/>
          </a:prstGeom>
        </p:spPr>
      </p:pic>
      <p:pic>
        <p:nvPicPr>
          <p:cNvPr id="10" name="Рисунок 9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5500694" y="5857892"/>
            <a:ext cx="785818" cy="773587"/>
          </a:xfrm>
          <a:prstGeom prst="rect">
            <a:avLst/>
          </a:prstGeom>
        </p:spPr>
      </p:pic>
      <p:pic>
        <p:nvPicPr>
          <p:cNvPr id="11" name="Рисунок 10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6715140" y="5857892"/>
            <a:ext cx="785818" cy="773587"/>
          </a:xfrm>
          <a:prstGeom prst="rect">
            <a:avLst/>
          </a:prstGeom>
        </p:spPr>
      </p:pic>
      <p:pic>
        <p:nvPicPr>
          <p:cNvPr id="12" name="Рисунок 11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7929586" y="5857892"/>
            <a:ext cx="785818" cy="773587"/>
          </a:xfrm>
          <a:prstGeom prst="rect">
            <a:avLst/>
          </a:prstGeom>
        </p:spPr>
      </p:pic>
      <p:pic>
        <p:nvPicPr>
          <p:cNvPr id="13" name="Рисунок 12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2857488" y="5857892"/>
            <a:ext cx="785818" cy="773587"/>
          </a:xfrm>
          <a:prstGeom prst="rect">
            <a:avLst/>
          </a:prstGeom>
        </p:spPr>
      </p:pic>
      <p:pic>
        <p:nvPicPr>
          <p:cNvPr id="14" name="Рисунок 13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1571604" y="5857892"/>
            <a:ext cx="785818" cy="773587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57158" y="285728"/>
            <a:ext cx="8429684" cy="5355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соответствии с ФГОС  ООП дошкольного учреждения состоит из двух частей – обязательной части и формируемый участниками. Среди направлений образовательной программы  в ДОУ  важное место занимает региональный компонент.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Назначение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регионального компонента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защита и развитие системой образования  региональных культурных традиций и особенностей; вооружение дошкольников системой знаний о регионе, в котором он проживает.    Одним из видов приобщения детей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 традиционной культуре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знакомство детей дошкольного возраста с коми орнаментом, это  помогает решать задачи нравственного, патриотического и художественного воспитания.  В совместной деятельности с детьми, при проведении непосредственно образовательной  деятельности  педагог  учит их видеть и понимать красоту предметов,  украшенных коми орнаментом, воспитывает уважение к труду народных мастеров, знакомит с технологией изготовления и декоративными особенностями тех или иных изделий. </a:t>
            </a:r>
          </a:p>
          <a:p>
            <a:pPr algn="just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считаю, что данное развивающее игровое оборудование поможет реализовать ожидаемые результаты при  использовании их в игровой деятельности детьми.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86050" y="307181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429000"/>
            <a:ext cx="8072494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игрового оборудования: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детей с элементами  коми национального орнамента.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игрового оборудования: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прививать любовь к народному искусству;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дать детям представления и  знания об элементах орнамента Коми народа;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составлять узор из выбранных элементов на предложенной форме;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предметно – пространственную развивающую среду в группе ДОУ.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357158" y="5857892"/>
            <a:ext cx="785818" cy="773587"/>
          </a:xfrm>
          <a:prstGeom prst="rect">
            <a:avLst/>
          </a:prstGeom>
        </p:spPr>
      </p:pic>
      <p:pic>
        <p:nvPicPr>
          <p:cNvPr id="9" name="Рисунок 8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4214810" y="5857892"/>
            <a:ext cx="785818" cy="773587"/>
          </a:xfrm>
          <a:prstGeom prst="rect">
            <a:avLst/>
          </a:prstGeom>
        </p:spPr>
      </p:pic>
      <p:pic>
        <p:nvPicPr>
          <p:cNvPr id="10" name="Рисунок 9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5500694" y="5857892"/>
            <a:ext cx="785818" cy="773587"/>
          </a:xfrm>
          <a:prstGeom prst="rect">
            <a:avLst/>
          </a:prstGeom>
        </p:spPr>
      </p:pic>
      <p:pic>
        <p:nvPicPr>
          <p:cNvPr id="11" name="Рисунок 10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6715140" y="5857892"/>
            <a:ext cx="785818" cy="773587"/>
          </a:xfrm>
          <a:prstGeom prst="rect">
            <a:avLst/>
          </a:prstGeom>
        </p:spPr>
      </p:pic>
      <p:pic>
        <p:nvPicPr>
          <p:cNvPr id="12" name="Рисунок 11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7929586" y="5857892"/>
            <a:ext cx="785818" cy="773587"/>
          </a:xfrm>
          <a:prstGeom prst="rect">
            <a:avLst/>
          </a:prstGeom>
        </p:spPr>
      </p:pic>
      <p:pic>
        <p:nvPicPr>
          <p:cNvPr id="13" name="Рисунок 12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2857488" y="5857892"/>
            <a:ext cx="785818" cy="773587"/>
          </a:xfrm>
          <a:prstGeom prst="rect">
            <a:avLst/>
          </a:prstGeom>
        </p:spPr>
      </p:pic>
      <p:pic>
        <p:nvPicPr>
          <p:cNvPr id="14" name="Рисунок 13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1571604" y="5857892"/>
            <a:ext cx="785818" cy="773587"/>
          </a:xfrm>
          <a:prstGeom prst="rect">
            <a:avLst/>
          </a:prstGeom>
        </p:spPr>
      </p:pic>
      <p:pic>
        <p:nvPicPr>
          <p:cNvPr id="15" name="Рисунок 14" descr="IMG_20200522_071255_2C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726254" y="559574"/>
            <a:ext cx="1785951" cy="238126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Picture 2" descr="C:\Users\LYDIYA\Downloads\фото с тел. 3\IMG_20190403_0712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429388" y="857232"/>
            <a:ext cx="2405078" cy="180380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7" name="Рисунок 16" descr="IMG_20200522_071100_2C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200000">
            <a:off x="3676050" y="895928"/>
            <a:ext cx="1910966" cy="254795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1928794" y="142852"/>
            <a:ext cx="507209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Серия авторских развивающих игр для дошкольников: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(номинация – региональный компонент)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785794"/>
            <a:ext cx="278608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«КОМИ ОРНАМЕНТ»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2714620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«Найди пару»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3306" y="3143248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«Запоминай-ка»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7950" y="2714620"/>
            <a:ext cx="257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Лото: «КОМИ ОРНАМЕНТ»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1847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071678"/>
            <a:ext cx="7643866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при использовании детьми игрового оборудования: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Знание названия элементов коми орнамента и  основных предметов коми быта с коми орнаментом;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-Умение изображать узоры из элементов коми орнамента;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интереса к коми народной культуре;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качеств у детей во время игр.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85728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85728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85728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85728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285728"/>
            <a:ext cx="839284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358246" cy="34163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предварительной работы с детьми до реализации игрового оборудования: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Презентация для детей «Коми национальный орнамент».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детей : «Учимся рисовать элементы орнамента», «Украшаем фартук для мамы», «Пояс для папы».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детьми тематического альбома с элементами коми орнамента в свободной деятельности.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элементов орнамента из счетных палочек.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элементов коми орнамента в тетрадях по подготовки руки к письму.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Отгадывание загадок   названий элементов коми орнамента.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рассказов по картинкам.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с детьми в краеведческий музей г. Емвы.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4143380"/>
            <a:ext cx="8501122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предварительной  работы с родителями до реализации игрового оборудования: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ППРС в группе.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тематических альбомов с элементами коми орнамента.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Папка – передвижка с консультацией «Знакомство детей дома с национальной культурой народов Коми».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Совместное художественное творчество детей и родителей «Украшаем одежду элементами коми орнамента».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YDIYA\Downloads\фото с тел. 3\IMG_20190403_071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643174" y="1000108"/>
            <a:ext cx="3619524" cy="271464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4000504"/>
            <a:ext cx="8643998" cy="25853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набор  входят большие картинки с изображениями  элементов коми орнамента и такие же изображения на маленьких карточках-фишках.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Участникам раздаются большие карточки, а ведущий из коробки одну за другой достает маленькие, называя изображенные на них объекты. Игрок, обнаруживающий названный объект на своей большой карточке, забирает фишку с таким же рисунком, закрывая на карте соответствующее место. Первый, у кого все изображения карточки оказываются закрытыми фишками, побеждает. Если игроков больше двух, то игра продолжается дальше, до тех пор, пока не останется один проигравший.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214290"/>
            <a:ext cx="7429552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Дидактическая игра: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Лото «Коми орнамент»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00522_071255_2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070674" y="644046"/>
            <a:ext cx="2565000" cy="3420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928662" y="285728"/>
            <a:ext cx="71438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 коми орнаментом: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«Найди пару»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4071942"/>
            <a:ext cx="7929618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это занимательная развивающая и обучающая игра, которая требует усидчивости, аккуратности, терпения и внимательности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 раскладывает перед собой картинки с разными изображениями на выбор, затем подбирает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  к ним пару с соответствующим элементом  коми орнамента, который обозначает картинка. Количество игроков не ограниченно.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Участникам может  помочь тематический альбом с элементами коми орнамента.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0522_071100_2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140265" y="431581"/>
            <a:ext cx="2553908" cy="340521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85852" y="142852"/>
            <a:ext cx="642942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Дидактическая игра: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«Запоминай-ка»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1472" y="3786190"/>
            <a:ext cx="8000992" cy="258532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 «Запоминай –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- полезная развивающая игра для детей от трёх лет. Развивает память, мышление, расширяет кругозор.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коробке находятся парные карточки. Основная игра состоит в том, чтобы переворачивая карточки (которые предварительно разложены рядами и столбиками) по 2 штучки, найти необходимую пару и запомнить где встречалась необходимая вторая карточка, побеждает тот, у кого будет наибольшее количество парных карточек с элементами коми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орнамента,количество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участников от 2 до 6 игроков.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YDIYA\Downloads\фото с тел. 3\IMG_20190403_093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66"/>
            <a:ext cx="3936992" cy="295274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  <p:pic>
        <p:nvPicPr>
          <p:cNvPr id="5" name="Рисунок 4" descr="IMG_20190319_1609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4071942"/>
            <a:ext cx="3524275" cy="264320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" name="Рисунок 5" descr="IMG_20181206_1556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57166"/>
            <a:ext cx="3952902" cy="2964676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7" name="Picture 2" descr="C:\Users\LYDIYA\Downloads\фото с тел. 3\IMG_20190403_0711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1428728" y="4214818"/>
            <a:ext cx="2508232" cy="18811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500298" y="3571876"/>
            <a:ext cx="435771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«Игровая деятельность детей»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</TotalTime>
  <Words>491</Words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61</cp:revision>
  <dcterms:created xsi:type="dcterms:W3CDTF">2019-03-24T15:59:10Z</dcterms:created>
  <dcterms:modified xsi:type="dcterms:W3CDTF">2022-03-29T18:09:57Z</dcterms:modified>
</cp:coreProperties>
</file>