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409" r:id="rId2"/>
    <p:sldId id="410" r:id="rId3"/>
    <p:sldId id="411" r:id="rId4"/>
    <p:sldId id="412" r:id="rId5"/>
    <p:sldId id="413" r:id="rId6"/>
    <p:sldId id="414" r:id="rId7"/>
    <p:sldId id="415" r:id="rId8"/>
    <p:sldId id="416" r:id="rId9"/>
    <p:sldId id="418" r:id="rId10"/>
    <p:sldId id="419" r:id="rId11"/>
    <p:sldId id="420" r:id="rId12"/>
    <p:sldId id="421" r:id="rId13"/>
    <p:sldId id="423" r:id="rId14"/>
    <p:sldId id="426" r:id="rId15"/>
    <p:sldId id="427" r:id="rId16"/>
    <p:sldId id="431" r:id="rId17"/>
    <p:sldId id="42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94660"/>
  </p:normalViewPr>
  <p:slideViewPr>
    <p:cSldViewPr>
      <p:cViewPr>
        <p:scale>
          <a:sx n="104" d="100"/>
          <a:sy n="104" d="100"/>
        </p:scale>
        <p:origin x="-276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AF4B6-3DD4-4E92-A544-418911C75C49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B14BC-EFF4-438D-886E-7A83FC3EF7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8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42918"/>
            <a:ext cx="7175351" cy="47863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Консультация для родителей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  <a:reflection blurRad="6350" stA="55000" endA="300" endPos="45500" dir="5400000" sy="-100000" algn="bl" rotWithShape="0"/>
                </a:effectLst>
              </a:rPr>
              <a:t>Развитие</a:t>
            </a:r>
            <a:r>
              <a:rPr lang="ru-RU" dirty="0" smtClean="0">
                <a:solidFill>
                  <a:schemeClr val="tx1"/>
                </a:solidFill>
              </a:rPr>
              <a:t> мелкой моторики рук ребенка</a:t>
            </a:r>
            <a:r>
              <a:rPr lang="ru-RU" dirty="0" smtClean="0">
                <a:solidFill>
                  <a:schemeClr val="accent6"/>
                </a:solidFill>
              </a:rPr>
              <a:t>»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Desktop\IMG_20211118_0944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  <p:pic>
        <p:nvPicPr>
          <p:cNvPr id="9219" name="Picture 3" descr="C:\Users\ASUS\Desktop\IMG_20220202_1618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57474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Хорошо формирует мелкую моторику рук нанизывание на шнурок пуговиц, бусинок, макарон, сушек, бисера и выкладывание фигур, создание картин с помощью этих материалов. Делайте вместе с детьми бусы из рябины, орешков, семян тыквы и огурцов, мелких плодов, скрепок.</a:t>
            </a:r>
            <a:endParaRPr lang="ru-RU" sz="1600" dirty="0"/>
          </a:p>
        </p:txBody>
      </p:sp>
      <p:pic>
        <p:nvPicPr>
          <p:cNvPr id="10242" name="Picture 2" descr="C:\Users\ASUS\Desktop\IMG_20220207_1705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5860"/>
            <a:ext cx="4500562" cy="5572140"/>
          </a:xfrm>
          <a:prstGeom prst="rect">
            <a:avLst/>
          </a:prstGeom>
          <a:noFill/>
        </p:spPr>
      </p:pic>
      <p:pic>
        <p:nvPicPr>
          <p:cNvPr id="10243" name="Picture 3" descr="C:\Users\ASUS\Desktop\IMG_20211228_1025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285860"/>
            <a:ext cx="4500562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928694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Переборка круп и мелких игрушек. Насыпьте в небольшое блюдце, например, гороха, гречки и риса и попросите ребёнка перебрать. Для будущих первоклассников это тоже весьма полезное занятие.</a:t>
            </a:r>
            <a:endParaRPr lang="ru-RU" sz="1600" dirty="0"/>
          </a:p>
        </p:txBody>
      </p:sp>
      <p:pic>
        <p:nvPicPr>
          <p:cNvPr id="11266" name="Picture 2" descr="C:\Users\ASUS\Desktop\IMG_20220305_0738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4643438" cy="5786454"/>
          </a:xfrm>
          <a:prstGeom prst="rect">
            <a:avLst/>
          </a:prstGeom>
          <a:noFill/>
        </p:spPr>
      </p:pic>
      <p:pic>
        <p:nvPicPr>
          <p:cNvPr id="11267" name="Picture 3" descr="C:\Users\ASUS\Desktop\IMG_20210601_1600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071546"/>
            <a:ext cx="4429124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72560" cy="428628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ПАЛЬЧИКОВЫЕ ИГРЫ, Упражнения с карандашом, </a:t>
            </a:r>
            <a:r>
              <a:rPr lang="ru-RU" sz="1600" dirty="0" err="1" smtClean="0"/>
              <a:t>Су-джок</a:t>
            </a:r>
            <a:endParaRPr lang="ru-RU" sz="1600" dirty="0"/>
          </a:p>
        </p:txBody>
      </p:sp>
      <p:pic>
        <p:nvPicPr>
          <p:cNvPr id="12290" name="Picture 2" descr="C:\Users\ASUS\Desktop\IMG_20220321_1058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4429124" cy="6143644"/>
          </a:xfrm>
          <a:prstGeom prst="rect">
            <a:avLst/>
          </a:prstGeom>
          <a:noFill/>
        </p:spPr>
      </p:pic>
      <p:pic>
        <p:nvPicPr>
          <p:cNvPr id="12291" name="Picture 3" descr="C:\Users\ASUS\Desktop\IMG_20220321_1058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14356"/>
            <a:ext cx="457200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29684" cy="164305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Театр. Он является одним из видов работы, который может быть использован для развития мелкой моторики рук. Кроме того, что театр позволяет развивать точные, согласованные движения пальцев и кистей рук, он вызывает и поддерживает у малыша интерес к выполнению упражнений по развитию моторики, позволяет ему более продолжительное время концентрировать внимание, быть усидчивым и активным.</a:t>
            </a:r>
            <a:endParaRPr lang="ru-RU" sz="1600" dirty="0"/>
          </a:p>
        </p:txBody>
      </p:sp>
      <p:pic>
        <p:nvPicPr>
          <p:cNvPr id="1026" name="Picture 2" descr="C:\Users\ASUS\Desktop\IMG_20211220_1627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4429124" cy="5143512"/>
          </a:xfrm>
          <a:prstGeom prst="rect">
            <a:avLst/>
          </a:prstGeom>
          <a:noFill/>
        </p:spPr>
      </p:pic>
      <p:pic>
        <p:nvPicPr>
          <p:cNvPr id="1027" name="Picture 3" descr="C:\Users\ASUS\Desktop\IMG_20211220_1627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714488"/>
            <a:ext cx="4500562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643998" cy="107157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Игры в мяч, с кубиками, мозаикой. Все эти упражнения приносят пользу ребёнку: развивают его руки, подготавливая к овладению письмом, формируют у него художественный вкус. Детские физиологи утверждают, что хорошо развитая кисть руки «потянет» за собой развитие интеллекта.</a:t>
            </a:r>
            <a:endParaRPr lang="ru-RU" sz="1600" dirty="0"/>
          </a:p>
        </p:txBody>
      </p:sp>
      <p:pic>
        <p:nvPicPr>
          <p:cNvPr id="2050" name="Picture 2" descr="C:\Users\ASUS\Desktop\IMG_20210830_0751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4071934" cy="5500702"/>
          </a:xfrm>
          <a:prstGeom prst="rect">
            <a:avLst/>
          </a:prstGeom>
          <a:noFill/>
        </p:spPr>
      </p:pic>
      <p:pic>
        <p:nvPicPr>
          <p:cNvPr id="2051" name="Picture 3" descr="C:\Users\ASUS\Desktop\IMG_20220208_0749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357298"/>
            <a:ext cx="492919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IMG_20211119_1547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357562"/>
          </a:xfrm>
          <a:prstGeom prst="rect">
            <a:avLst/>
          </a:prstGeom>
          <a:noFill/>
        </p:spPr>
      </p:pic>
      <p:pic>
        <p:nvPicPr>
          <p:cNvPr id="4099" name="Picture 3" descr="C:\Users\ASUS\Desktop\IMG_20211118_0747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pic>
        <p:nvPicPr>
          <p:cNvPr id="4100" name="Picture 4" descr="C:\Users\ASUS\Desktop\IMG_20211220_0755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2"/>
            <a:ext cx="457200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1" y="571480"/>
            <a:ext cx="7305700" cy="494368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Работа по развитию движения рук должна проводиться регулярно. Только тогда будет достигнут наибольший эффект от упражнений. Задания должны приносить вашему ребенку радость, не допускайте скуки и переутомления.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Уважаемые родители, не откладывайте развитие мелкой моторики рук малыша на потом. Это действительно очень важно для ребенка! Научите ваших детей всему, что умеете сами!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357166"/>
            <a:ext cx="7064270" cy="5857916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	Мелкая моторика рук тесно связана с развитием речи и мышления детей. И если она плохо развита, 6-7 –летний ребенок считается плохо подготовленным к школе. Это не только из-за того, что ему будет трудно писать, но и из-за того, что ему вообще будет тяжело учиться.</a:t>
            </a:r>
          </a:p>
          <a:p>
            <a:pPr algn="just"/>
            <a:r>
              <a:rPr lang="ru-RU" sz="1600" dirty="0" smtClean="0"/>
              <a:t>	Если вы хотите, чтобы ваш ребёнок был умным и способным, то обратите пристальное внимание на развитие мелкой моторики. Старайтесь как можно больше заниматься с ребёнком дома. Используйте для этого каждую свободную минуту. Такие домашние занятия будут для вашего малыша просто бесценны. Рисование, конструирование, лепка, аппликация и создание разных поделок из природного материала, рисунки нитью, крупами, а так же различные упражнения (переборка круп, застегивание пуговиц и т. д.) играют важную роль в развитии ребенка - дошкольника. Все предметы, с которыми действует ваш малыш, и которые создаются им в результате продуктивной деятельности, играют роль наглядной опоры для речевых упражнений.</a:t>
            </a:r>
          </a:p>
          <a:p>
            <a:pPr algn="just"/>
            <a:r>
              <a:rPr lang="ru-RU" sz="1600" dirty="0" smtClean="0"/>
              <a:t>	Родители, которые уделяют должное внимание упражнениям, играм, различным заданиям на развитие мелкой моторики и координации движений руки косвенным образом влияют на общее интеллектуальное, психическое развитие и на развития речи ребенка. А также готовят его к овладению навыком письма, что в будущем поможет избежать многих проблем школьного обучения.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512511" cy="107157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РИСОВАНИЕ кистью, карандашами, пальцами, ладошкой, раскрашивание картинок. Разнообразьте тематику рисунков, обратите внимание вашего ребенка на основные детали, без которых рисунок становится искажённым.</a:t>
            </a:r>
            <a:endParaRPr lang="ru-RU" sz="1600" dirty="0"/>
          </a:p>
        </p:txBody>
      </p:sp>
      <p:pic>
        <p:nvPicPr>
          <p:cNvPr id="1026" name="Picture 2" descr="C:\Users\ASUS\Desktop\IMG_20220318_085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36"/>
            <a:ext cx="4357686" cy="5286388"/>
          </a:xfrm>
          <a:prstGeom prst="rect">
            <a:avLst/>
          </a:prstGeom>
          <a:noFill/>
        </p:spPr>
      </p:pic>
      <p:pic>
        <p:nvPicPr>
          <p:cNvPr id="1027" name="Picture 3" descr="C:\Users\ASUS\Desktop\IMG_20220311_0859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428736"/>
            <a:ext cx="4714876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IMG_20210903_0728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7700" cy="6858000"/>
          </a:xfrm>
          <a:prstGeom prst="rect">
            <a:avLst/>
          </a:prstGeom>
          <a:noFill/>
        </p:spPr>
      </p:pic>
      <p:pic>
        <p:nvPicPr>
          <p:cNvPr id="2051" name="Picture 3" descr="C:\Users\ASUS\Desktop\IMG_20220305_0904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Лепка из глины и пластилина, теста. В этом занятии развивается сила кисти и пальцев, обеспечивается смена тонуса мускулатуры рук. Старайтесь использовать мягкий пластилин или глину хорошего качества, и мягкое теплое тесто, так как неокрепшая рука ребенка нуждается в щадящих нагрузках. Зимой прекрасным материалом для лепки становится снег – лепка снежков, снеговиков.</a:t>
            </a:r>
            <a:endParaRPr lang="ru-RU" sz="1600" dirty="0"/>
          </a:p>
        </p:txBody>
      </p:sp>
      <p:pic>
        <p:nvPicPr>
          <p:cNvPr id="3074" name="Picture 2" descr="C:\Users\ASUS\Desktop\IMG_20220316_1633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1612"/>
            <a:ext cx="4500562" cy="5286388"/>
          </a:xfrm>
          <a:prstGeom prst="rect">
            <a:avLst/>
          </a:prstGeom>
          <a:noFill/>
        </p:spPr>
      </p:pic>
      <p:pic>
        <p:nvPicPr>
          <p:cNvPr id="3075" name="Picture 3" descr="C:\Users\ASUS\Desktop\IMG_20220316_1634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12"/>
            <a:ext cx="4572000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15370" cy="1714512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Изготовление поделок из бумаги, например, выполнение салфеточной аппликации. Путем </a:t>
            </a:r>
            <a:r>
              <a:rPr lang="ru-RU" sz="1600" dirty="0" err="1" smtClean="0"/>
              <a:t>сминания</a:t>
            </a:r>
            <a:r>
              <a:rPr lang="ru-RU" sz="1600" dirty="0" smtClean="0"/>
              <a:t> кусочков бумажной салфетки получаются комочки, которые дети используют для заполнения контура рисунка. Рисование на мятом листе, вырезание ножницами, </a:t>
            </a:r>
            <a:r>
              <a:rPr lang="ru-RU" sz="1600" dirty="0" err="1" smtClean="0"/>
              <a:t>сминание</a:t>
            </a:r>
            <a:r>
              <a:rPr lang="ru-RU" sz="1600" dirty="0" smtClean="0"/>
              <a:t>, разрывание и </a:t>
            </a:r>
            <a:r>
              <a:rPr lang="ru-RU" sz="1600" dirty="0" err="1" smtClean="0"/>
              <a:t>надрывание</a:t>
            </a:r>
            <a:r>
              <a:rPr lang="ru-RU" sz="1600" dirty="0" smtClean="0"/>
              <a:t>, скручивание и другие виды бумажной пластики способствуют формированию координации движений кистей рук и пальчиков.</a:t>
            </a:r>
            <a:endParaRPr lang="ru-RU" sz="1600" dirty="0"/>
          </a:p>
        </p:txBody>
      </p:sp>
      <p:pic>
        <p:nvPicPr>
          <p:cNvPr id="4098" name="Picture 2" descr="C:\Users\ASUS\Desktop\IMG_20211026_0921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00240"/>
            <a:ext cx="4286262" cy="4857760"/>
          </a:xfrm>
          <a:prstGeom prst="rect">
            <a:avLst/>
          </a:prstGeom>
          <a:noFill/>
        </p:spPr>
      </p:pic>
      <p:pic>
        <p:nvPicPr>
          <p:cNvPr id="4099" name="Picture 3" descr="C:\Users\ASUS\Desktop\IMG_20211025_0856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000240"/>
            <a:ext cx="4714876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SUS\Desktop\IMG_20211216_1557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5123" name="Picture 3" descr="C:\Users\ASUS\Desktop\IMG_20211220_1605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36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Изготавливайте вместе с ребенком поделки из природного материала: жёлудей, шишек, соломы и других доступных материалов. В качестве дополнительных материалов можно использовать: бумагу различного качества и цвета, фольгу, пластилин, проволоку, нитки, камешки, клей и т. д. Создавайте вместе с ребенком поделки и из бросового материала. Обратите внимание на соблюдение техники безопасности в этом виде деятельности.</a:t>
            </a:r>
            <a:endParaRPr lang="ru-RU" sz="1600" dirty="0"/>
          </a:p>
        </p:txBody>
      </p:sp>
      <p:pic>
        <p:nvPicPr>
          <p:cNvPr id="6146" name="Picture 2" descr="C:\Users\ASUS\Desktop\IMG_20210908_1251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4643438" cy="5214950"/>
          </a:xfrm>
          <a:prstGeom prst="rect">
            <a:avLst/>
          </a:prstGeom>
          <a:noFill/>
        </p:spPr>
      </p:pic>
      <p:pic>
        <p:nvPicPr>
          <p:cNvPr id="6147" name="Picture 3" descr="C:\Users\ASUS\Desktop\IMG_20210908_1251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643050"/>
            <a:ext cx="4429124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Конструирование - дети создают из специальных строительных наборов и конструкторов разнообразные игровые поделки (игрушки, постройки). В конструировании развивается координация кисти, логическое мышление и пространственное воображение.</a:t>
            </a:r>
            <a:endParaRPr lang="ru-RU" sz="1600" dirty="0"/>
          </a:p>
        </p:txBody>
      </p:sp>
      <p:pic>
        <p:nvPicPr>
          <p:cNvPr id="8194" name="Picture 2" descr="C:\Users\ASUS\Desktop\IMG_20220322_0848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4422"/>
            <a:ext cx="4500562" cy="5643578"/>
          </a:xfrm>
          <a:prstGeom prst="rect">
            <a:avLst/>
          </a:prstGeom>
          <a:noFill/>
        </p:spPr>
      </p:pic>
      <p:pic>
        <p:nvPicPr>
          <p:cNvPr id="8195" name="Picture 3" descr="C:\Users\ASUS\Desktop\IMG_20210902_1644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4572000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1446</TotalTime>
  <Words>477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Консультация для родителей «Развитие мелкой моторики рук ребенка»</vt:lpstr>
      <vt:lpstr>Презентация PowerPoint</vt:lpstr>
      <vt:lpstr>РИСОВАНИЕ кистью, карандашами, пальцами, ладошкой, раскрашивание картинок. Разнообразьте тематику рисунков, обратите внимание вашего ребенка на основные детали, без которых рисунок становится искажённым.</vt:lpstr>
      <vt:lpstr>Презентация PowerPoint</vt:lpstr>
      <vt:lpstr>Лепка из глины и пластилина, теста. В этом занятии развивается сила кисти и пальцев, обеспечивается смена тонуса мускулатуры рук. Старайтесь использовать мягкий пластилин или глину хорошего качества, и мягкое теплое тесто, так как неокрепшая рука ребенка нуждается в щадящих нагрузках. Зимой прекрасным материалом для лепки становится снег – лепка снежков, снеговиков.</vt:lpstr>
      <vt:lpstr>Изготовление поделок из бумаги, например, выполнение салфеточной аппликации. Путем сминания кусочков бумажной салфетки получаются комочки, которые дети используют для заполнения контура рисунка. Рисование на мятом листе, вырезание ножницами, сминание, разрывание и надрывание, скручивание и другие виды бумажной пластики способствуют формированию координации движений кистей рук и пальчиков.</vt:lpstr>
      <vt:lpstr>Презентация PowerPoint</vt:lpstr>
      <vt:lpstr>Изготавливайте вместе с ребенком поделки из природного материала: жёлудей, шишек, соломы и других доступных материалов. В качестве дополнительных материалов можно использовать: бумагу различного качества и цвета, фольгу, пластилин, проволоку, нитки, камешки, клей и т. д. Создавайте вместе с ребенком поделки и из бросового материала. Обратите внимание на соблюдение техники безопасности в этом виде деятельности.</vt:lpstr>
      <vt:lpstr>Конструирование - дети создают из специальных строительных наборов и конструкторов разнообразные игровые поделки (игрушки, постройки). В конструировании развивается координация кисти, логическое мышление и пространственное воображение.</vt:lpstr>
      <vt:lpstr>Презентация PowerPoint</vt:lpstr>
      <vt:lpstr>Хорошо формирует мелкую моторику рук нанизывание на шнурок пуговиц, бусинок, макарон, сушек, бисера и выкладывание фигур, создание картин с помощью этих материалов. Делайте вместе с детьми бусы из рябины, орешков, семян тыквы и огурцов, мелких плодов, скрепок.</vt:lpstr>
      <vt:lpstr>Переборка круп и мелких игрушек. Насыпьте в небольшое блюдце, например, гороха, гречки и риса и попросите ребёнка перебрать. Для будущих первоклассников это тоже весьма полезное занятие.</vt:lpstr>
      <vt:lpstr>ПАЛЬЧИКОВЫЕ ИГРЫ, Упражнения с карандашом, Су-джок</vt:lpstr>
      <vt:lpstr>Театр. Он является одним из видов работы, который может быть использован для развития мелкой моторики рук. Кроме того, что театр позволяет развивать точные, согласованные движения пальцев и кистей рук, он вызывает и поддерживает у малыша интерес к выполнению упражнений по развитию моторики, позволяет ему более продолжительное время концентрировать внимание, быть усидчивым и активным.</vt:lpstr>
      <vt:lpstr>Игры в мяч, с кубиками, мозаикой. Все эти упражнения приносят пользу ребёнку: развивают его руки, подготавливая к овладению письмом, формируют у него художественный вкус. Детские физиологи утверждают, что хорошо развитая кисть руки «потянет» за собой развитие интеллекта.</vt:lpstr>
      <vt:lpstr>Презентация PowerPoint</vt:lpstr>
      <vt:lpstr>Работа по развитию движения рук должна проводиться регулярно. Только тогда будет достигнут наибольший эффект от упражнений. Задания должны приносить вашему ребенку радость, не допускайте скуки и переутомления.  Уважаемые родители, не откладывайте развитие мелкой моторики рук малыша на потом. Это действительно очень важно для ребенка! Научите ваших детей всему, что умеете сами!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АНАЛИТИЧЕСКИЙ ОТЧЁТ</dc:title>
  <dc:creator>заместитель</dc:creator>
  <cp:lastModifiedBy>RaZoR</cp:lastModifiedBy>
  <cp:revision>164</cp:revision>
  <dcterms:created xsi:type="dcterms:W3CDTF">2019-11-07T09:59:37Z</dcterms:created>
  <dcterms:modified xsi:type="dcterms:W3CDTF">2022-03-29T14:37:54Z</dcterms:modified>
</cp:coreProperties>
</file>