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60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28604"/>
            <a:ext cx="750099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571612"/>
            <a:ext cx="6068097" cy="3416320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«Серия авторский упражнений по межполушарному развитию детей дошкольного возраста посредством ИКТ технологии»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5072074"/>
            <a:ext cx="285752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Малышева Л. А., 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61436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333.jpg"/>
          <p:cNvPicPr>
            <a:picLocks noChangeAspect="1"/>
          </p:cNvPicPr>
          <p:nvPr/>
        </p:nvPicPr>
        <p:blipFill>
          <a:blip r:embed="rId2" cstate="print"/>
          <a:srcRect t="4893" b="2140"/>
          <a:stretch>
            <a:fillRect/>
          </a:stretch>
        </p:blipFill>
        <p:spPr>
          <a:xfrm>
            <a:off x="642910" y="857232"/>
            <a:ext cx="7786710" cy="542928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64386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Ребёнок выполняет все упражнения двумя руками одновременно.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342.jpg"/>
          <p:cNvPicPr>
            <a:picLocks noChangeAspect="1"/>
          </p:cNvPicPr>
          <p:nvPr/>
        </p:nvPicPr>
        <p:blipFill>
          <a:blip r:embed="rId2" cstate="print"/>
          <a:srcRect l="820" t="9290" b="2185"/>
          <a:stretch>
            <a:fillRect/>
          </a:stretch>
        </p:blipFill>
        <p:spPr>
          <a:xfrm>
            <a:off x="428596" y="642918"/>
            <a:ext cx="8120411" cy="5436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350.jpg"/>
          <p:cNvPicPr>
            <a:picLocks noChangeAspect="1"/>
          </p:cNvPicPr>
          <p:nvPr/>
        </p:nvPicPr>
        <p:blipFill>
          <a:blip r:embed="rId2" cstate="print"/>
          <a:srcRect t="2628" b="4066"/>
          <a:stretch>
            <a:fillRect/>
          </a:stretch>
        </p:blipFill>
        <p:spPr>
          <a:xfrm>
            <a:off x="1000100" y="785794"/>
            <a:ext cx="7248000" cy="507209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420.jpg"/>
          <p:cNvPicPr>
            <a:picLocks noChangeAspect="1"/>
          </p:cNvPicPr>
          <p:nvPr/>
        </p:nvPicPr>
        <p:blipFill>
          <a:blip r:embed="rId2" cstate="print"/>
          <a:srcRect l="2937" t="5222" r="1107" b="4697"/>
          <a:stretch>
            <a:fillRect/>
          </a:stretch>
        </p:blipFill>
        <p:spPr>
          <a:xfrm>
            <a:off x="1142976" y="928670"/>
            <a:ext cx="7000924" cy="492922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449.jpg"/>
          <p:cNvPicPr>
            <a:picLocks noChangeAspect="1"/>
          </p:cNvPicPr>
          <p:nvPr/>
        </p:nvPicPr>
        <p:blipFill>
          <a:blip r:embed="rId2" cstate="print"/>
          <a:srcRect l="3942" t="7885" b="4066"/>
          <a:stretch>
            <a:fillRect/>
          </a:stretch>
        </p:blipFill>
        <p:spPr>
          <a:xfrm>
            <a:off x="1214414" y="1000108"/>
            <a:ext cx="6962280" cy="478634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216_073456.jpg"/>
          <p:cNvPicPr>
            <a:picLocks noChangeAspect="1"/>
          </p:cNvPicPr>
          <p:nvPr/>
        </p:nvPicPr>
        <p:blipFill>
          <a:blip r:embed="rId2" cstate="print"/>
          <a:srcRect l="986" t="6338"/>
          <a:stretch>
            <a:fillRect/>
          </a:stretch>
        </p:blipFill>
        <p:spPr>
          <a:xfrm>
            <a:off x="928662" y="1071546"/>
            <a:ext cx="7176562" cy="509147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3</cp:revision>
  <dcterms:created xsi:type="dcterms:W3CDTF">2022-03-29T17:46:14Z</dcterms:created>
  <dcterms:modified xsi:type="dcterms:W3CDTF">2022-03-29T18:07:45Z</dcterms:modified>
</cp:coreProperties>
</file>