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8" r:id="rId3"/>
    <p:sldId id="263" r:id="rId4"/>
    <p:sldId id="257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544A-7139-4419-900A-5BDA1E1A0305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0B15F8D-8F64-4E93-8336-44138CE1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544A-7139-4419-900A-5BDA1E1A0305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5F8D-8F64-4E93-8336-44138CE1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544A-7139-4419-900A-5BDA1E1A0305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5F8D-8F64-4E93-8336-44138CE1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544A-7139-4419-900A-5BDA1E1A0305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0B15F8D-8F64-4E93-8336-44138CE1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544A-7139-4419-900A-5BDA1E1A0305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5F8D-8F64-4E93-8336-44138CE13F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544A-7139-4419-900A-5BDA1E1A0305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5F8D-8F64-4E93-8336-44138CE1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544A-7139-4419-900A-5BDA1E1A0305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0B15F8D-8F64-4E93-8336-44138CE13F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544A-7139-4419-900A-5BDA1E1A0305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5F8D-8F64-4E93-8336-44138CE1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544A-7139-4419-900A-5BDA1E1A0305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5F8D-8F64-4E93-8336-44138CE1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544A-7139-4419-900A-5BDA1E1A0305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5F8D-8F64-4E93-8336-44138CE13F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2544A-7139-4419-900A-5BDA1E1A0305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15F8D-8F64-4E93-8336-44138CE13F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C2544A-7139-4419-900A-5BDA1E1A0305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0B15F8D-8F64-4E93-8336-44138CE13F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42852"/>
            <a:ext cx="84582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алексей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плещеев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«весна»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4857760"/>
            <a:ext cx="8143932" cy="1357322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(заучивание стихотворения наизусть с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использовованием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приемов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«Окошечки» и </a:t>
            </a: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мнемотаблица)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Выполнила И.Е.Шелесная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Весна 🌳 слушать стихотворение Плещее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714488"/>
            <a:ext cx="4071966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Весна 🌳 слушать стихотворение Плещее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14290"/>
            <a:ext cx="2857520" cy="3064690"/>
          </a:xfrm>
          <a:prstGeom prst="rect">
            <a:avLst/>
          </a:prstGeom>
          <a:noFill/>
        </p:spPr>
      </p:pic>
      <p:sp>
        <p:nvSpPr>
          <p:cNvPr id="3076" name="AutoShape 4" descr="Алексей Николаевич Плещеев Весна Учить стихи легко Аудио Стихи Слушать  Онлайн - YouTub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Stream А. Плещеев. Весна by Супер ментор | Listen online for free on  SoundClou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571876"/>
            <a:ext cx="2786058" cy="2786058"/>
          </a:xfrm>
          <a:prstGeom prst="rect">
            <a:avLst/>
          </a:prstGeom>
          <a:noFill/>
        </p:spPr>
      </p:pic>
      <p:pic>
        <p:nvPicPr>
          <p:cNvPr id="3079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7166"/>
            <a:ext cx="557216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1071546"/>
            <a:ext cx="500066" cy="385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714356"/>
            <a:ext cx="500066" cy="385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Весна 🌳 слушать стихотворение Плещее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143116"/>
            <a:ext cx="2857520" cy="3064690"/>
          </a:xfrm>
          <a:prstGeom prst="rect">
            <a:avLst/>
          </a:prstGeom>
          <a:noFill/>
        </p:spPr>
      </p:pic>
      <p:sp>
        <p:nvSpPr>
          <p:cNvPr id="3076" name="AutoShape 4" descr="Алексей Николаевич Плещеев Весна Учить стихи легко Аудио Стихи Слушать  Онлайн - YouTub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6"/>
            <a:ext cx="586728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1357298"/>
            <a:ext cx="3333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785794"/>
            <a:ext cx="3333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2233"/>
            <a:ext cx="8501122" cy="663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00042"/>
            <a:ext cx="3333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14290"/>
            <a:ext cx="3333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2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357298"/>
            <a:ext cx="3333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857232"/>
            <a:ext cx="3333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715436" cy="6559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928670"/>
            <a:ext cx="3333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642918"/>
            <a:ext cx="3333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15250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1928794" y="1285860"/>
            <a:ext cx="1576386" cy="1601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lum bright="20000"/>
          </a:blip>
          <a:srcRect/>
          <a:stretch>
            <a:fillRect/>
          </a:stretch>
        </p:blipFill>
        <p:spPr bwMode="auto">
          <a:xfrm>
            <a:off x="3643306" y="1285860"/>
            <a:ext cx="1714512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1285860"/>
            <a:ext cx="1695453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285984" y="3286124"/>
            <a:ext cx="1785950" cy="169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58082" y="1285860"/>
            <a:ext cx="1500198" cy="1635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86776" y="2357430"/>
            <a:ext cx="532278" cy="595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3357562"/>
            <a:ext cx="1857388" cy="1708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1" name="Picture 17" descr="Картинки Злые вьюги да метели друг на друга налетели.Друг на друга налетели...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86248" y="3286124"/>
            <a:ext cx="2000264" cy="1714512"/>
          </a:xfrm>
          <a:prstGeom prst="rect">
            <a:avLst/>
          </a:prstGeom>
          <a:noFill/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15140" y="3214686"/>
            <a:ext cx="1959724" cy="1656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714480" y="214290"/>
            <a:ext cx="5643602" cy="968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269</TotalTime>
  <Words>18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 алексей плещеев  «весна»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2022-03-10T17:55:33Z</dcterms:created>
  <dcterms:modified xsi:type="dcterms:W3CDTF">2022-03-30T18:41:10Z</dcterms:modified>
</cp:coreProperties>
</file>