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63" r:id="rId2"/>
    <p:sldId id="257" r:id="rId3"/>
    <p:sldId id="256" r:id="rId4"/>
    <p:sldId id="258" r:id="rId5"/>
    <p:sldId id="259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44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5E1AC8F8-1EE6-457D-99F3-155D403243F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5F9ECC2D-EC7E-4513-982E-441270E9450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6945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C8F8-1EE6-457D-99F3-155D403243F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ECC2D-EC7E-4513-982E-441270E945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69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C8F8-1EE6-457D-99F3-155D403243F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ECC2D-EC7E-4513-982E-441270E9450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68546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C8F8-1EE6-457D-99F3-155D403243F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ECC2D-EC7E-4513-982E-441270E9450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29940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C8F8-1EE6-457D-99F3-155D403243F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ECC2D-EC7E-4513-982E-441270E945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31371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C8F8-1EE6-457D-99F3-155D403243F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ECC2D-EC7E-4513-982E-441270E94503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17413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C8F8-1EE6-457D-99F3-155D403243F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ECC2D-EC7E-4513-982E-441270E9450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3000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C8F8-1EE6-457D-99F3-155D403243F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ECC2D-EC7E-4513-982E-441270E9450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60727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C8F8-1EE6-457D-99F3-155D403243F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ECC2D-EC7E-4513-982E-441270E9450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4701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C8F8-1EE6-457D-99F3-155D403243F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ECC2D-EC7E-4513-982E-441270E945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39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C8F8-1EE6-457D-99F3-155D403243F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ECC2D-EC7E-4513-982E-441270E94503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9975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C8F8-1EE6-457D-99F3-155D403243F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ECC2D-EC7E-4513-982E-441270E945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052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C8F8-1EE6-457D-99F3-155D403243F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ECC2D-EC7E-4513-982E-441270E94503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2776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C8F8-1EE6-457D-99F3-155D403243F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ECC2D-EC7E-4513-982E-441270E9450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1507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C8F8-1EE6-457D-99F3-155D403243F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ECC2D-EC7E-4513-982E-441270E945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1746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C8F8-1EE6-457D-99F3-155D403243F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ECC2D-EC7E-4513-982E-441270E94503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8646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C8F8-1EE6-457D-99F3-155D403243F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ECC2D-EC7E-4513-982E-441270E945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989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E1AC8F8-1EE6-457D-99F3-155D403243F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F9ECC2D-EC7E-4513-982E-441270E945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4709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  <p:sldLayoutId id="2147483753" r:id="rId15"/>
    <p:sldLayoutId id="2147483754" r:id="rId16"/>
    <p:sldLayoutId id="214748375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74388" y="925672"/>
            <a:ext cx="7879808" cy="1847429"/>
          </a:xfrm>
        </p:spPr>
        <p:txBody>
          <a:bodyPr/>
          <a:lstStyle/>
          <a:p>
            <a:r>
              <a:rPr lang="ru-RU" sz="4800" b="1" dirty="0">
                <a:solidFill>
                  <a:srgbClr val="CD44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sz="4800" b="1" dirty="0" smtClean="0">
                <a:solidFill>
                  <a:srgbClr val="CD440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резентация к занятию по физической культуре</a:t>
            </a:r>
            <a:endParaRPr lang="ru-RU" sz="4800" b="1" dirty="0">
              <a:solidFill>
                <a:srgbClr val="CD440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54331" y="3814638"/>
            <a:ext cx="9683932" cy="1320802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«Наша армия сильна, защищает нас она!»</a:t>
            </a:r>
            <a:endParaRPr lang="ru-RU" sz="5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7537" y="2627610"/>
            <a:ext cx="2635080" cy="1478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801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017" y="145604"/>
            <a:ext cx="11007635" cy="659483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995748" y="259807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Наша армия родная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Стережет покой страны,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Чтоб росли мы, бед не зная,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Чтобы не было войны.</a:t>
            </a:r>
          </a:p>
        </p:txBody>
      </p:sp>
    </p:spTree>
    <p:extLst>
      <p:ext uri="{BB962C8B-B14F-4D97-AF65-F5344CB8AC3E}">
        <p14:creationId xmlns:p14="http://schemas.microsoft.com/office/powerpoint/2010/main" val="3854791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931" y="0"/>
            <a:ext cx="111295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3772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812" y="78377"/>
            <a:ext cx="10885714" cy="6718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7944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494" y="235130"/>
            <a:ext cx="10751820" cy="6449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1658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308" y="460465"/>
            <a:ext cx="10903132" cy="5940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7646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309" y="239007"/>
            <a:ext cx="10920548" cy="6391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3315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641" y="409302"/>
            <a:ext cx="11303182" cy="6217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5501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13</TotalTime>
  <Words>35</Words>
  <Application>Microsoft Office PowerPoint</Application>
  <PresentationFormat>Широкоэкранный</PresentationFormat>
  <Paragraphs>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Garamond</vt:lpstr>
      <vt:lpstr>Натуральные материалы</vt:lpstr>
      <vt:lpstr>Презентация к занятию по физической культуре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Дмитрий Рогозин</dc:creator>
  <cp:lastModifiedBy>Дмитрий Рогозин</cp:lastModifiedBy>
  <cp:revision>4</cp:revision>
  <dcterms:created xsi:type="dcterms:W3CDTF">2022-03-30T18:32:48Z</dcterms:created>
  <dcterms:modified xsi:type="dcterms:W3CDTF">2022-03-30T19:03:20Z</dcterms:modified>
</cp:coreProperties>
</file>