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515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8161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57917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9859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1072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9937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1308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356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9013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2244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29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6543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776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252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925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60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EBE66-636C-4C1F-B654-CEA2AEAAFF9C}" type="datetimeFigureOut">
              <a:rPr lang="ru-RU" smtClean="0"/>
              <a:t>30.03.2022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6CC5275-8F75-42D2-88E5-7FF6DABF59E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392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93701"/>
            <a:ext cx="9144000" cy="444499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794069"/>
            <a:ext cx="9144000" cy="189411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Крылова Валентина Николаевна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113 комбинированного вида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Невского района Санкт-Петербурга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300" y="838199"/>
            <a:ext cx="7442200" cy="3955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59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46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ловит мышей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1270000"/>
            <a:ext cx="5663642" cy="4978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900" y="1270000"/>
            <a:ext cx="586740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55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947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ПОЛЬЗУ ПРИНОСЯТ ДОМАШНИЕ ЖИВОТНЫЕ?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4600"/>
            <a:ext cx="10515600" cy="49323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дает молоко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03400"/>
            <a:ext cx="5257800" cy="4076700"/>
          </a:xfrm>
          <a:prstGeom prst="rect">
            <a:avLst/>
          </a:prstGeom>
        </p:spPr>
      </p:pic>
      <p:pic>
        <p:nvPicPr>
          <p:cNvPr id="5" name="Picture 2"/>
          <p:cNvPicPr>
            <a:picLocks noGrp="1"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3613" y="1803400"/>
            <a:ext cx="514068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927521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977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МОЛОЧНЫЕ ПРОДУКТЫ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6000" y="1206500"/>
            <a:ext cx="3302000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2199" y="1206500"/>
            <a:ext cx="213201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11274" y="3057525"/>
            <a:ext cx="1912937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610099"/>
            <a:ext cx="1981200" cy="1790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14912" y="4486275"/>
            <a:ext cx="2286000" cy="191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446413" y="1206500"/>
            <a:ext cx="2207424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52049" y="3603624"/>
            <a:ext cx="1601787" cy="187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65338" y="4486274"/>
            <a:ext cx="1313662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7497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707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Коза дает молоко и шерсть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9300" y="1447800"/>
            <a:ext cx="3797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47800"/>
            <a:ext cx="4953000" cy="4292599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9300" y="4025900"/>
            <a:ext cx="3797300" cy="1714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24685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90501"/>
            <a:ext cx="10515600" cy="7747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Продукты из козьего молока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9500" y="1130300"/>
            <a:ext cx="27305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654174"/>
            <a:ext cx="2603500" cy="1863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2112" y="4113210"/>
            <a:ext cx="2238376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278309"/>
            <a:ext cx="2824163" cy="179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48800" y="1654174"/>
            <a:ext cx="19050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19712" y="4113210"/>
            <a:ext cx="2305050" cy="244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825495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19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300" y="365125"/>
            <a:ext cx="11061700" cy="61499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397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3575"/>
          </a:xfrm>
        </p:spPr>
        <p:txBody>
          <a:bodyPr>
            <a:norm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400" y="241300"/>
            <a:ext cx="11480800" cy="631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79556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9899" y="317500"/>
            <a:ext cx="11493501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447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8901"/>
            <a:ext cx="10515600" cy="11049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выращивают на мясо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300" y="965201"/>
            <a:ext cx="4038600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61101" y="965201"/>
            <a:ext cx="4394200" cy="281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9300" y="4127500"/>
            <a:ext cx="3949700" cy="247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61102" y="4410862"/>
            <a:ext cx="4559298" cy="198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2338101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181</TotalTime>
  <Words>45</Words>
  <Application>Microsoft Office PowerPoint</Application>
  <PresentationFormat>Широкоэкранный</PresentationFormat>
  <Paragraphs>12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ДОМАШНИЕ ЖИВОТНЫЕ</vt:lpstr>
      <vt:lpstr>КАКУЮ ПОЛЬЗУ ПРИНОСЯТ ДОМАШНИЕ ЖИВОТНЫЕ?</vt:lpstr>
      <vt:lpstr>МОЛОЧНЫЕ ПРОДУКТЫ</vt:lpstr>
      <vt:lpstr>Коза дает молоко и шерсть</vt:lpstr>
      <vt:lpstr>Продукты из козьего молока</vt:lpstr>
      <vt:lpstr>Презентация PowerPoint</vt:lpstr>
      <vt:lpstr>Презентация PowerPoint</vt:lpstr>
      <vt:lpstr>Презентация PowerPoint</vt:lpstr>
      <vt:lpstr>Животных выращивают на мясо</vt:lpstr>
      <vt:lpstr>Кошка ловит мышей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валентина крылова</dc:creator>
  <cp:lastModifiedBy>user</cp:lastModifiedBy>
  <cp:revision>24</cp:revision>
  <dcterms:created xsi:type="dcterms:W3CDTF">2016-12-08T16:51:38Z</dcterms:created>
  <dcterms:modified xsi:type="dcterms:W3CDTF">2022-03-30T17:49:54Z</dcterms:modified>
</cp:coreProperties>
</file>