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audio" Target="../media/audio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bin"/><Relationship Id="rId5" Type="http://schemas.openxmlformats.org/officeDocument/2006/relationships/audio" Target="../media/audio1.bin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8aaae_bc03a463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5976664"/>
          </a:xfrm>
        </p:spPr>
        <p:txBody>
          <a:bodyPr/>
          <a:lstStyle/>
          <a:p>
            <a: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2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20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МКДОУ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Садовский детский сад общеразвивающего вида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</a:t>
            </a:r>
            <a:r>
              <a:rPr lang="ru-RU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«Один» «</a:t>
            </a:r>
            <a: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Много»</a:t>
            </a:r>
            <a:r>
              <a:rPr lang="ru-RU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/>
            </a:r>
            <a:b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</a:br>
            <a:r>
              <a:rPr lang="ru-RU" sz="72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 </a:t>
            </a:r>
            <a:r>
              <a:rPr lang="ru-RU" sz="72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            </a:t>
            </a:r>
            <a:r>
              <a:rPr lang="ru-RU" sz="20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Подготовила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: воспитатель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Демченкова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С.С.</a:t>
            </a:r>
            <a:endParaRPr lang="ru-RU" sz="7200" dirty="0">
              <a:latin typeface="Ampir Deco" pitchFamily="2" charset="0"/>
            </a:endParaRPr>
          </a:p>
        </p:txBody>
      </p:sp>
      <p:pic>
        <p:nvPicPr>
          <p:cNvPr id="4" name="Рисунок 3" descr="Рисунок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помощью понятий «много»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Например: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99</TotalTime>
  <Words>94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   МКДОУ Садовский детский сад общеразвивающего вида   Игра «Один» «Много»               Подготовила: воспитатель Демченкова С.С.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Светлана</cp:lastModifiedBy>
  <cp:revision>13</cp:revision>
  <dcterms:created xsi:type="dcterms:W3CDTF">2014-09-13T13:26:57Z</dcterms:created>
  <dcterms:modified xsi:type="dcterms:W3CDTF">2022-03-30T17:02:29Z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