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4137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F41AC-F1E9-47F4-A900-F33A6C4DFFF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3EB25-F616-47EE-B562-F1A17235C3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232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87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72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6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237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543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5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098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3EB25-F616-47EE-B562-F1A17235C3D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040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909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6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08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4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21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8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81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7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84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76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5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A996A-2B6C-47A3-94D6-1C6B66189F51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2EF18-EE9E-4B7C-AB17-BFE4337212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10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182536" y="461395"/>
            <a:ext cx="7826928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29281" y="866775"/>
            <a:ext cx="687189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</a:rPr>
              <a:t>МУНИЦИПАЛЬНОЕ ОБЩЕОБРАЗОВАТЕЛЬНОЕ УЧРЕЖДЕНИЕ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«СРЕДНЯЯ ОБЩЕОБРАЗОВАТЕЛЬНАЯ ШКОЛА № 4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ИМЕНИ ГЕРОЯ СОВЕТСКОГО СОЮЗА Л.М. ДОВАТОРА»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корпус 2 – 5.</a:t>
            </a: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Консультация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 </a:t>
            </a:r>
            <a:r>
              <a:rPr lang="ru-RU" b="1" dirty="0">
                <a:solidFill>
                  <a:srgbClr val="0070C0"/>
                </a:solidFill>
              </a:rPr>
              <a:t>тему: </a:t>
            </a:r>
            <a:r>
              <a:rPr lang="ru-RU" b="1" dirty="0" smtClean="0">
                <a:solidFill>
                  <a:srgbClr val="0070C0"/>
                </a:solidFill>
              </a:rPr>
              <a:t>«Игры с Матрешками»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b="1" dirty="0">
                <a:solidFill>
                  <a:srgbClr val="0070C0"/>
                </a:solidFill>
              </a:rPr>
              <a:t>(группа раннего возраста)</a:t>
            </a:r>
          </a:p>
          <a:p>
            <a:pPr algn="ctr"/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r"/>
            <a:r>
              <a:rPr lang="ru-RU" sz="1400" b="1" dirty="0">
                <a:solidFill>
                  <a:srgbClr val="0070C0"/>
                </a:solidFill>
              </a:rPr>
              <a:t>Воспитатель: Наумова</a:t>
            </a:r>
          </a:p>
          <a:p>
            <a:pPr algn="r"/>
            <a:r>
              <a:rPr lang="ru-RU" sz="1400" b="1" dirty="0">
                <a:solidFill>
                  <a:srgbClr val="0070C0"/>
                </a:solidFill>
              </a:rPr>
              <a:t>Наталья Николаевна</a:t>
            </a:r>
          </a:p>
          <a:p>
            <a:pPr algn="ctr"/>
            <a:r>
              <a:rPr lang="ru-RU" sz="1400" b="1" dirty="0">
                <a:solidFill>
                  <a:srgbClr val="0070C0"/>
                </a:solidFill>
              </a:rPr>
              <a:t>город Дедовск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56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28714" y="866775"/>
            <a:ext cx="987266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Одной из самых известных традиционных деревянных игрушек является матрешка. Все дети без исключения любят играть с ней. И это не удивительно – матрешка – одна из первых развивающих игрушек. Самым распространенным на Руси именем была Матрёна, если ласково, то Матрёшка. Так и назвали деревянную игрушку - барышню. Со временем имя Матрёшка стало нарицательным.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Матрёшка – это народная дидактическая игрушка. Подбирая игры с матрёшками для  ребёнка стоит учитывать примерные возрастные рекомендации использования данного пособия, для каждого возраста своё количество матрёшек: </a:t>
            </a:r>
            <a:r>
              <a:rPr lang="ru-RU" dirty="0" smtClean="0">
                <a:solidFill>
                  <a:srgbClr val="0070C0"/>
                </a:solidFill>
              </a:rPr>
              <a:t>с </a:t>
            </a:r>
            <a:r>
              <a:rPr lang="ru-RU" dirty="0">
                <a:solidFill>
                  <a:srgbClr val="0070C0"/>
                </a:solidFill>
              </a:rPr>
              <a:t>2 лет до 2 лет 6 месяцев — малыш может собрать 4-5 местную матрёшку сам, все матрёшки раскрываются.</a:t>
            </a:r>
          </a:p>
          <a:p>
            <a:r>
              <a:rPr lang="ru-RU" dirty="0">
                <a:solidFill>
                  <a:srgbClr val="0070C0"/>
                </a:solidFill>
              </a:rPr>
              <a:t> С 2 лет 6 месяцев до 3 лет — ребёнок учится собирать 6-местную матрёшку, при это все матрёшки разъёмные. В первых играх с использованием матрёшки ваше участие очень важно. </a:t>
            </a:r>
            <a:r>
              <a:rPr lang="ru-RU" dirty="0" smtClean="0">
                <a:solidFill>
                  <a:srgbClr val="0070C0"/>
                </a:solidFill>
              </a:rPr>
              <a:t>Взрослые </a:t>
            </a:r>
            <a:r>
              <a:rPr lang="ru-RU" dirty="0">
                <a:solidFill>
                  <a:srgbClr val="0070C0"/>
                </a:solidFill>
              </a:rPr>
              <a:t>должны оживить маленьких неподвижных кукол, сделать веселыми и озорными. Очень многое зависит от выразительности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слов и </a:t>
            </a:r>
            <a:r>
              <a:rPr lang="ru-RU" dirty="0" smtClean="0">
                <a:solidFill>
                  <a:srgbClr val="0070C0"/>
                </a:solidFill>
              </a:rPr>
              <a:t>действий тех, кто играет с детьми. </a:t>
            </a:r>
            <a:r>
              <a:rPr lang="ru-RU" dirty="0">
                <a:solidFill>
                  <a:srgbClr val="0070C0"/>
                </a:solidFill>
              </a:rPr>
              <a:t>Именно они должны вызвать у малыша интерес к игре и вовлечь его в воображаемую ситуацию.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Дидактическая </a:t>
            </a:r>
            <a:r>
              <a:rPr lang="ru-RU" dirty="0">
                <a:solidFill>
                  <a:srgbClr val="0070C0"/>
                </a:solidFill>
              </a:rPr>
              <a:t>– означает «обучающая». Чему же она обучает и что развивает у маленьких детей?</a:t>
            </a: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Игры с матрешками полезны. Прежде всего, это: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dirty="0">
                <a:solidFill>
                  <a:srgbClr val="0070C0"/>
                </a:solidFill>
              </a:rPr>
              <a:t>Развитие сенсорных навыков (зрение, слух, осязание). Малыш знакомится с разнообразием размеров, форм. Используя матрешку в качестве погремушки, мы развиваем его слуховое восприятие.</a:t>
            </a:r>
          </a:p>
          <a:p>
            <a:pPr lvl="0"/>
            <a:r>
              <a:rPr lang="ru-RU" dirty="0">
                <a:solidFill>
                  <a:srgbClr val="0070C0"/>
                </a:solidFill>
              </a:rPr>
              <a:t>Развитие речи, внимания, логического мышления.</a:t>
            </a:r>
          </a:p>
          <a:p>
            <a:r>
              <a:rPr lang="ru-RU" dirty="0">
                <a:solidFill>
                  <a:srgbClr val="0070C0"/>
                </a:solidFill>
              </a:rPr>
              <a:t>Развитие мелкой моторики, координации движений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Как видите, матрешка – это целый мир! Неспроста она полюбилась и «прижилась» в русской культуре… </a:t>
            </a:r>
            <a:r>
              <a:rPr lang="ru-RU" dirty="0" smtClean="0">
                <a:solidFill>
                  <a:srgbClr val="0070C0"/>
                </a:solidFill>
              </a:rPr>
              <a:t>экологичная</a:t>
            </a:r>
            <a:r>
              <a:rPr lang="ru-RU" dirty="0">
                <a:solidFill>
                  <a:srgbClr val="0070C0"/>
                </a:solidFill>
              </a:rPr>
              <a:t>, яркая, раскрывающая множество возможностей для игры, матрешка обязательно станет одной из любимых игрушек для вашего ребенка.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Веселые матрешк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726" y="3560762"/>
            <a:ext cx="1680845" cy="2879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17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Пальчиковая гимнастика «Матрёшки</a:t>
            </a:r>
            <a:r>
              <a:rPr lang="ru-RU" dirty="0" smtClean="0">
                <a:solidFill>
                  <a:srgbClr val="0070C0"/>
                </a:solidFill>
              </a:rPr>
              <a:t>».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Чему учится ребенок: </a:t>
            </a:r>
            <a:r>
              <a:rPr lang="ru-RU" dirty="0">
                <a:solidFill>
                  <a:srgbClr val="0070C0"/>
                </a:solidFill>
              </a:rPr>
              <a:t>понимать слова, обозначающие названия игрушек, выполнять движения в соответствии с текстом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Ход игры</a:t>
            </a:r>
            <a:r>
              <a:rPr lang="ru-RU" b="1" dirty="0" smtClean="0">
                <a:solidFill>
                  <a:srgbClr val="0070C0"/>
                </a:solidFill>
              </a:rPr>
              <a:t>: ( </a:t>
            </a:r>
            <a:r>
              <a:rPr lang="ru-RU" dirty="0">
                <a:solidFill>
                  <a:srgbClr val="0070C0"/>
                </a:solidFill>
              </a:rPr>
              <a:t>все движения выполняются в соответствии с </a:t>
            </a:r>
            <a:r>
              <a:rPr lang="ru-RU" dirty="0" smtClean="0">
                <a:solidFill>
                  <a:srgbClr val="0070C0"/>
                </a:solidFill>
              </a:rPr>
              <a:t>текстом).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Мы </a:t>
            </a:r>
            <a:r>
              <a:rPr lang="ru-RU" dirty="0">
                <a:solidFill>
                  <a:srgbClr val="0070C0"/>
                </a:solidFill>
              </a:rPr>
              <a:t>– красавицы матрёшки, (разжимаем кулачки, шевелим пальчиками) Разноцветные одежки. Раз – Матрена, два – Милаша, (загибаем поочередно пальцы на правой руке начиная с большого) Мила – три, четыре – Маша, Маргарита – это пять Нас нетрудно сосчитать (разжимаем кулачки 2 раза). </a:t>
            </a: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Матрешки для дошкольников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070" y="3429000"/>
            <a:ext cx="1540510" cy="2879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644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Игра «Знакомство с матрёшкой</a:t>
            </a:r>
            <a:r>
              <a:rPr lang="ru-RU" dirty="0" smtClean="0">
                <a:solidFill>
                  <a:srgbClr val="0070C0"/>
                </a:solidFill>
              </a:rPr>
              <a:t>».</a:t>
            </a: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Чему учится ребенок: </a:t>
            </a:r>
            <a:r>
              <a:rPr lang="ru-RU" dirty="0">
                <a:solidFill>
                  <a:srgbClr val="0070C0"/>
                </a:solidFill>
              </a:rPr>
              <a:t>внимательно рассматривать игрушку, открывать/закрывать матрёшку, взаимодействовать со взрослым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Ход игры: </a:t>
            </a:r>
            <a:r>
              <a:rPr lang="ru-RU" dirty="0">
                <a:solidFill>
                  <a:srgbClr val="0070C0"/>
                </a:solidFill>
              </a:rPr>
              <a:t>если вы берёте матрёшку впервые, обязательно познакомьте ребёнка с данной игрушкой: «Посмотри, какая красавица к нам пришла! </a:t>
            </a:r>
            <a:r>
              <a:rPr lang="ru-RU" dirty="0">
                <a:solidFill>
                  <a:srgbClr val="0070C0"/>
                </a:solidFill>
              </a:rPr>
              <a:t>Её зовут Матрёшка. Какой у неё платочек, какие щёчки…». Полюбовавшись ею, вы берёте игрушку в руки и удивлённо говорите: «Что-то она тяжёлая, и гремит, может там что-то есть внутри? Давай посмотрим!». Открыв большую матрешку и обнаружив в ней другую, вы сравниваете две матрешки между собой. После этого предложите узнать, не спрятался ли в новой матрёшке ещё кто-нибудь. Так продолжается до тех пор, пока все матрёшки не выйдут. </a:t>
            </a:r>
            <a:r>
              <a:rPr lang="ru-RU" dirty="0">
                <a:solidFill>
                  <a:srgbClr val="0070C0"/>
                </a:solidFill>
              </a:rPr>
              <a:t>Выстроив их в ряд по росту,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обратите </a:t>
            </a:r>
            <a:r>
              <a:rPr lang="ru-RU" dirty="0">
                <a:solidFill>
                  <a:srgbClr val="0070C0"/>
                </a:solidFill>
              </a:rPr>
              <a:t>внимание ребенка на то, что каждая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матрешка </a:t>
            </a:r>
            <a:r>
              <a:rPr lang="ru-RU" dirty="0">
                <a:solidFill>
                  <a:srgbClr val="0070C0"/>
                </a:solidFill>
              </a:rPr>
              <a:t>одета по-своему и что каждая </a:t>
            </a:r>
            <a:r>
              <a:rPr lang="ru-RU" dirty="0" smtClean="0">
                <a:solidFill>
                  <a:srgbClr val="0070C0"/>
                </a:solidFill>
              </a:rPr>
              <a:t>следующая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меньше предыдущей.</a:t>
            </a: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Веселые матрешк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677" y="4179718"/>
            <a:ext cx="3851966" cy="2115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657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Игра «Что прячется внутри?»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b="1" dirty="0">
                <a:solidFill>
                  <a:srgbClr val="0070C0"/>
                </a:solidFill>
              </a:rPr>
              <a:t>Чему </a:t>
            </a:r>
            <a:r>
              <a:rPr lang="ru-RU" b="1" dirty="0">
                <a:solidFill>
                  <a:srgbClr val="0070C0"/>
                </a:solidFill>
              </a:rPr>
              <a:t>учится ребенок: </a:t>
            </a:r>
            <a:r>
              <a:rPr lang="ru-RU" dirty="0">
                <a:solidFill>
                  <a:srgbClr val="0070C0"/>
                </a:solidFill>
              </a:rPr>
              <a:t>взаимодействовать со взрослым, открывать и закрывать матрёшки.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Ход </a:t>
            </a:r>
            <a:r>
              <a:rPr lang="ru-RU" b="1" dirty="0">
                <a:solidFill>
                  <a:srgbClr val="0070C0"/>
                </a:solidFill>
              </a:rPr>
              <a:t>игры: </a:t>
            </a:r>
            <a:r>
              <a:rPr lang="ru-RU" dirty="0">
                <a:solidFill>
                  <a:srgbClr val="0070C0"/>
                </a:solidFill>
              </a:rPr>
              <a:t>вам понадобится несколько матрешек, вовнутрь которых заранее нужно спрятать разные предметы: например, жёлудь в одну, во вторую картинку или наклейку, в третью лоскут ткани. </a:t>
            </a:r>
            <a:r>
              <a:rPr lang="ru-RU" dirty="0">
                <a:solidFill>
                  <a:srgbClr val="0070C0"/>
                </a:solidFill>
              </a:rPr>
              <a:t>Предметы наполнители можно менять на своё усмотрение. Можно полностью спрятать сюрпризы вовнутрь матрешек, а можно сделать так, чтобы некоторые (ткань) торчали наружу. Позовите ребенка и скажите, что матрешки принесли ему подарки и предложите посмотреть их. Для этого надо открыть матрешку. Если у малыша это не получается, то возьмите его руку в свою руку и сделайте рукой малыша небольшой поворот чтобы матрешка открылась. Рассмотрите сюрпризы, которые «принесли» матрешки. Затем соберите каждую матрешку.</a:t>
            </a:r>
          </a:p>
        </p:txBody>
      </p:sp>
      <p:pic>
        <p:nvPicPr>
          <p:cNvPr id="7" name="Рисунок 6" descr="Матрешки для печати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074" y="3900556"/>
            <a:ext cx="1435734" cy="24127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820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Игра с движениями «Топали ножки</a:t>
            </a:r>
            <a:r>
              <a:rPr lang="ru-RU" dirty="0" smtClean="0">
                <a:solidFill>
                  <a:srgbClr val="0070C0"/>
                </a:solidFill>
              </a:rPr>
              <a:t>».</a:t>
            </a: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Чему </a:t>
            </a:r>
            <a:r>
              <a:rPr lang="ru-RU" b="1" dirty="0">
                <a:solidFill>
                  <a:srgbClr val="0070C0"/>
                </a:solidFill>
              </a:rPr>
              <a:t>учится ребенок: </a:t>
            </a:r>
            <a:r>
              <a:rPr lang="ru-RU" dirty="0">
                <a:solidFill>
                  <a:srgbClr val="0070C0"/>
                </a:solidFill>
              </a:rPr>
              <a:t>взаимодействовать со взрослым, понимать интонацию голоса и следовать инструкции.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Ход </a:t>
            </a:r>
            <a:r>
              <a:rPr lang="ru-RU" b="1" dirty="0">
                <a:solidFill>
                  <a:srgbClr val="0070C0"/>
                </a:solidFill>
              </a:rPr>
              <a:t>игры: </a:t>
            </a:r>
            <a:r>
              <a:rPr lang="ru-RU" dirty="0">
                <a:solidFill>
                  <a:srgbClr val="0070C0"/>
                </a:solidFill>
              </a:rPr>
              <a:t>сначала покажите малышу, как шагает большая матрешка и как шагает маленькая (большая матрешка идет медленно, говорим «топ-топ» низким голосом, маленькая матрешка идет быстро – говорим тонким голосом) под эти строчки: Зашагали ножки (матрешка «шагает») топ, топ, топ. </a:t>
            </a:r>
            <a:r>
              <a:rPr lang="ru-RU" dirty="0">
                <a:solidFill>
                  <a:srgbClr val="0070C0"/>
                </a:solidFill>
              </a:rPr>
              <a:t>Прямо по дорожке – топ, топ, топ. Ну-ка веселее – топ, топ, топ! Вот как мы умеем – топ, топ, топ! Топают сапожки – Топ, топ, топ! Это наши ножки – Топ, топ, топ! После того как покажите движения с матрёшкой, предложите ребёнку пошагать как большая матрешка и как маленькая под строчки стиха</a:t>
            </a:r>
          </a:p>
        </p:txBody>
      </p:sp>
      <p:pic>
        <p:nvPicPr>
          <p:cNvPr id="6" name="Рисунок 5" descr="Матрешки мультяшны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147" y="4072835"/>
            <a:ext cx="1435653" cy="2205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1402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media.istockphoto.com/vectors/russian-souvenir-matryoshka-babushka-doll-seamless-pattern-vector-vector-id829501120?k=20&amp;amp;m=829501120&amp;amp;s=612x612&amp;amp;w=0&amp;amp;h=QhHC7uzcj9PF5Ga4moZ0nVGH-sAAzAfHdNKGyCbL2Cs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086374" y="461395"/>
            <a:ext cx="9957732" cy="59352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 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488" y="881062"/>
            <a:ext cx="96916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Игра «Домик для матрёшки</a:t>
            </a:r>
            <a:r>
              <a:rPr lang="ru-RU" dirty="0">
                <a:solidFill>
                  <a:srgbClr val="0070C0"/>
                </a:solidFill>
              </a:rPr>
              <a:t>».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Чему учится ребенок: </a:t>
            </a:r>
            <a:r>
              <a:rPr lang="ru-RU" dirty="0">
                <a:solidFill>
                  <a:srgbClr val="0070C0"/>
                </a:solidFill>
              </a:rPr>
              <a:t>конструировать из конструктора и других материалов, закрепляет знания о размере предметов. </a:t>
            </a:r>
            <a:r>
              <a:rPr lang="ru-RU" dirty="0">
                <a:solidFill>
                  <a:srgbClr val="0070C0"/>
                </a:solidFill>
              </a:rPr>
              <a:t>Материал: крупный конструктор или картонные коробки (картон), другой подручный материал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lvl="0"/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Ход игры: </a:t>
            </a:r>
            <a:r>
              <a:rPr lang="ru-RU" dirty="0">
                <a:solidFill>
                  <a:srgbClr val="0070C0"/>
                </a:solidFill>
              </a:rPr>
              <a:t>если ваш ребёнок ещё не умеет конструировать, то сделайте из коробок (конструктора) домики разного размера, предложите ребенку расселить в них матрешки (соответственно размеру). Кроватками матрешкам могут стать кружки от пирамидки, которые тоже нужно распределить соответственно размерам матрешек. Если у ребёнка есть небольшой опыт конструирования, то предложите ему самому построить домики для матрёшек: для большой – большой дом, для маленькой матрёшки – маленький. Помогайте ребёнку. В дополнении к домику предложите ребёнку сделать кроватки для матрешек. Поставьте две матрешки, рядом положите строительный материал. </a:t>
            </a:r>
            <a:r>
              <a:rPr lang="ru-RU" dirty="0">
                <a:solidFill>
                  <a:srgbClr val="0070C0"/>
                </a:solidFill>
              </a:rPr>
              <a:t>Вместе с малышом </a:t>
            </a:r>
            <a:r>
              <a:rPr lang="ru-RU" dirty="0" smtClean="0">
                <a:solidFill>
                  <a:srgbClr val="0070C0"/>
                </a:solidFill>
              </a:rPr>
              <a:t>постройте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из кирпичиков две кроватки – большую и маленькую. Попросите малыша 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определить</a:t>
            </a:r>
            <a:r>
              <a:rPr lang="ru-RU" dirty="0">
                <a:solidFill>
                  <a:srgbClr val="0070C0"/>
                </a:solidFill>
              </a:rPr>
              <a:t>, </a:t>
            </a:r>
            <a:r>
              <a:rPr lang="ru-RU" dirty="0" smtClean="0">
                <a:solidFill>
                  <a:srgbClr val="0070C0"/>
                </a:solidFill>
              </a:rPr>
              <a:t>где </a:t>
            </a:r>
            <a:r>
              <a:rPr lang="ru-RU" dirty="0">
                <a:solidFill>
                  <a:srgbClr val="0070C0"/>
                </a:solidFill>
              </a:rPr>
              <a:t>чья </a:t>
            </a:r>
            <a:r>
              <a:rPr lang="ru-RU" dirty="0" smtClean="0">
                <a:solidFill>
                  <a:srgbClr val="0070C0"/>
                </a:solidFill>
              </a:rPr>
              <a:t>кроватка.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7" name="Рисунок 6" descr="Веселые матрешк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092" y="4187013"/>
            <a:ext cx="1307084" cy="2085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088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964</Words>
  <Application>Microsoft Office PowerPoint</Application>
  <PresentationFormat>Широкоэкранный</PresentationFormat>
  <Paragraphs>84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TT</dc:creator>
  <cp:lastModifiedBy>TT</cp:lastModifiedBy>
  <cp:revision>7</cp:revision>
  <dcterms:created xsi:type="dcterms:W3CDTF">2022-03-29T18:41:20Z</dcterms:created>
  <dcterms:modified xsi:type="dcterms:W3CDTF">2022-03-30T19:47:16Z</dcterms:modified>
</cp:coreProperties>
</file>