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5537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586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9673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75167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752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87844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94652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67591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1449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835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6514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6667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1205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6242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668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3010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79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734473-F722-4B2F-BFB2-F2C5BCC65C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C1264D-C976-4365-86FD-6E7D04CD50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700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/>
              <a:t>Архитектурные памятники Санкт-Петербурга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географии: Мирошниченко Мария Александровна.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353843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Петербургская Академия наук</a:t>
            </a:r>
            <a:br>
              <a:rPr lang="ru-RU" b="1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Петербургской Академии наук относится к строгому классицизму. Строение является связующим звеном Васильевского острова и Университетской набережной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 здании располагается Санкт-Петербургский научный центр РАН.</a:t>
            </a:r>
          </a:p>
          <a:p>
            <a:r>
              <a:rPr lang="ru-RU" b="1" dirty="0"/>
              <a:t>Когда </a:t>
            </a:r>
            <a:r>
              <a:rPr lang="ru-RU" b="1" dirty="0" smtClean="0"/>
              <a:t>основана: </a:t>
            </a:r>
            <a:r>
              <a:rPr lang="ru-RU" dirty="0" smtClean="0"/>
              <a:t>1724 год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59965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Дом Фаберже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4"/>
            <a:ext cx="3718455" cy="2844801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разное время дом имел свое предназначение. Отсюда велась торговля картинами, работала ювелирная фабрика, популярная книжная лавка. В 1898 году участок с домом приобрел купец 2 гильдии, потомственный петербуржец Карл Фаберже, служивший при дворе основным поставщиком и оценщиком ювелирных украшений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Когда </a:t>
            </a:r>
            <a:r>
              <a:rPr lang="ru-RU" b="1" dirty="0" smtClean="0"/>
              <a:t>основан: </a:t>
            </a:r>
            <a:r>
              <a:rPr lang="ru-RU" dirty="0" smtClean="0"/>
              <a:t>1900 год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62943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ym typeface="Wingdings" panose="05000000000000000000" pitchFamily="2" charset="2"/>
              </a:rPr>
              <a:t>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214693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Санкт-Петербург…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Санкт-Петербург – русский портовый город на побережье Балтийского моря, который в течение двух веков служил столицей Российской империи. Он был основан в 1703 году Петром I, которому воздвигнут знаменитый памятник </a:t>
            </a:r>
            <a:r>
              <a:rPr lang="ru-RU" sz="2800" b="1" dirty="0" smtClean="0"/>
              <a:t>«Медный всадник». </a:t>
            </a:r>
            <a:r>
              <a:rPr lang="ru-RU" sz="2800" b="1" dirty="0"/>
              <a:t>Город по праву считается культурным центром страны.</a:t>
            </a:r>
          </a:p>
        </p:txBody>
      </p:sp>
    </p:spTree>
    <p:extLst>
      <p:ext uri="{BB962C8B-B14F-4D97-AF65-F5344CB8AC3E}">
        <p14:creationId xmlns="" xmlns:p14="http://schemas.microsoft.com/office/powerpoint/2010/main" val="1656168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Петербурга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600" b="1" dirty="0" smtClean="0"/>
              <a:t>Санкт-Петербург </a:t>
            </a:r>
            <a:r>
              <a:rPr lang="ru-RU" sz="2600" b="1" dirty="0"/>
              <a:t>лидирует по количеству памятников, скульптур и монументов. Тематика памятников разнообразна, но основной лейтмотив одинаковый – прославление героизма, силы, стойкости, выносливости исторических личностей своего времени. Они прославляют великих императоров Российского государства, полководцев, талантливых зодчих, писателей и поэтов.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1670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Здание Главного </a:t>
            </a:r>
            <a:r>
              <a:rPr lang="ru-RU" b="1" dirty="0" smtClean="0"/>
              <a:t>штаба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1"/>
            <a:ext cx="5724001" cy="381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02507"/>
            <a:ext cx="3718455" cy="2879677"/>
          </a:xfrm>
        </p:spPr>
        <p:txBody>
          <a:bodyPr>
            <a:normAutofit fontScale="92500" lnSpcReduction="20000"/>
          </a:bodyPr>
          <a:lstStyle/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штаб считается одним из самых грандиозных и великолепных сооружений Санкт-Петербурга, хранящих историю прошедшего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  <a:b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два корпуса, соединенных величественной аркой. Фасад, расположенный со стороны Невского проспекта, украшен флигелем, где некогда размещалось Вольное экономическое общество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Когда основано: </a:t>
            </a:r>
            <a:r>
              <a:rPr lang="ru-RU" dirty="0" smtClean="0"/>
              <a:t>1828 </a:t>
            </a:r>
            <a:r>
              <a:rPr lang="ru-RU" dirty="0"/>
              <a:t>год</a:t>
            </a:r>
          </a:p>
          <a:p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24289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Здание Двенадцати коллегий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Двенадцати является крупнейшим памятником петровского барокко и состоит из двенадцати идентичных трёхэтажных секций. Тогда 12 коллегий — это 12 объединений, которые представляли собой переходную форму от московских приказов к современным министерствам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/>
              <a:t>Когда </a:t>
            </a:r>
            <a:r>
              <a:rPr lang="ru-RU" b="1" dirty="0" smtClean="0"/>
              <a:t>основано: </a:t>
            </a:r>
            <a:r>
              <a:rPr lang="ru-RU" dirty="0" smtClean="0"/>
              <a:t>1742 </a:t>
            </a:r>
            <a:r>
              <a:rPr lang="ru-RU" dirty="0"/>
              <a:t>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1731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Императорская Академия художеств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 художеств или «Академия трех знатнейших искусств» – это то место, где собраны воедино скульптура, живопись и архитектура. Огромная библиотека, выставочная галерея и неподдающиеся исчислению экспонаты – все вы сможете найти здесь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/>
              <a:t>Когда </a:t>
            </a:r>
            <a:r>
              <a:rPr lang="ru-RU" b="1" dirty="0" smtClean="0"/>
              <a:t>основана: </a:t>
            </a:r>
            <a:r>
              <a:rPr lang="ru-RU" dirty="0" smtClean="0"/>
              <a:t>1757 год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094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Здание Сената и Синода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71464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Сената и Синода на Сенатской площади является памятником архитектуры и построено в стиле позднего классицизма. Строения объединяет триумфальная арка, перекинутая над Галерной улицей.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вход в здание имеет гранитную лестницу с лоджиями и пандусами. Некогда по бокам лестницы строителями предполагалось установить львов, вылитых из чугуна, но это решение не было одобрено Синодом.</a:t>
            </a:r>
          </a:p>
          <a:p>
            <a:r>
              <a:rPr lang="ru-RU" b="1" dirty="0"/>
              <a:t>Когда </a:t>
            </a:r>
            <a:r>
              <a:rPr lang="ru-RU" b="1" dirty="0" smtClean="0"/>
              <a:t>основано: </a:t>
            </a:r>
            <a:r>
              <a:rPr lang="ru-RU" dirty="0" smtClean="0"/>
              <a:t>1834 год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849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Здание Биржи</a:t>
            </a:r>
            <a:br>
              <a:rPr lang="ru-RU" b="1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4"/>
            <a:ext cx="3718455" cy="284480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Биржа расположена на живописном берегу Невы. Здание находится на высоком гранитном стилобате и окружено колоннадой из дорических столпов. Фасад украшен скульптурами, что делает строение еще более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величественным.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Биржа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предназначалась для совершения оптовых сделок с купцами, прибывающими в Санкт-Петербург. Как раз с 1730-х по 1880-е годы рядом был порт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Когда </a:t>
            </a:r>
            <a:r>
              <a:rPr lang="ru-RU" b="1" dirty="0" smtClean="0"/>
              <a:t>основано: </a:t>
            </a:r>
            <a:r>
              <a:rPr lang="ru-RU" dirty="0" smtClean="0"/>
              <a:t>1816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07342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Домик Петра </a:t>
            </a:r>
            <a:r>
              <a:rPr lang="en-US" b="1" dirty="0"/>
              <a:t>I</a:t>
            </a:r>
            <a:br>
              <a:rPr lang="en-US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605492"/>
            <a:ext cx="5670001" cy="37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4"/>
            <a:ext cx="3718455" cy="284480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1703 году Петр I возглавил русские войска для освобождения захваченных шведами русских земель. Когда земли были отвоеваны, необходимо было построить крепость для их защиты. Поэтому на Заячьем острове возвели фортификационное сооружение. В это время правитель приказал построить рядом с крепостью небольшой домик, из окон которого можно вести надзор за стратегическими объектами — бастионами, водными просторами, местностью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Когда </a:t>
            </a:r>
            <a:r>
              <a:rPr lang="ru-RU" b="1" dirty="0" smtClean="0"/>
              <a:t>основан: </a:t>
            </a:r>
            <a:r>
              <a:rPr lang="ru-RU" dirty="0" smtClean="0"/>
              <a:t>1703 год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4894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367</Words>
  <Application>Microsoft Office PowerPoint</Application>
  <PresentationFormat>Произвольный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Архитектурные памятники Санкт-Петербурга</vt:lpstr>
      <vt:lpstr>Санкт-Петербург…</vt:lpstr>
      <vt:lpstr>Памятники Петербурга</vt:lpstr>
      <vt:lpstr>Здание Главного штаба </vt:lpstr>
      <vt:lpstr>Здание Двенадцати коллегий </vt:lpstr>
      <vt:lpstr>Императорская Академия художеств </vt:lpstr>
      <vt:lpstr>Здание Сената и Синода </vt:lpstr>
      <vt:lpstr>Здание Биржи </vt:lpstr>
      <vt:lpstr>Домик Петра I </vt:lpstr>
      <vt:lpstr>Петербургская Академия наук </vt:lpstr>
      <vt:lpstr>Дом Фаберже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Архитектурные памятники Санкт-Петербурга</dc:title>
  <dc:creator>PackardBell</dc:creator>
  <cp:lastModifiedBy>Admin</cp:lastModifiedBy>
  <cp:revision>7</cp:revision>
  <dcterms:created xsi:type="dcterms:W3CDTF">2020-11-30T20:44:10Z</dcterms:created>
  <dcterms:modified xsi:type="dcterms:W3CDTF">2022-03-30T16:29:29Z</dcterms:modified>
</cp:coreProperties>
</file>