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91" r:id="rId2"/>
    <p:sldId id="293" r:id="rId3"/>
    <p:sldId id="292" r:id="rId4"/>
    <p:sldId id="287" r:id="rId5"/>
    <p:sldId id="279" r:id="rId6"/>
    <p:sldId id="260" r:id="rId7"/>
    <p:sldId id="285" r:id="rId8"/>
    <p:sldId id="263" r:id="rId9"/>
    <p:sldId id="284" r:id="rId10"/>
    <p:sldId id="267" r:id="rId11"/>
    <p:sldId id="289" r:id="rId12"/>
    <p:sldId id="270" r:id="rId13"/>
    <p:sldId id="272" r:id="rId14"/>
    <p:sldId id="276" r:id="rId15"/>
    <p:sldId id="275" r:id="rId16"/>
    <p:sldId id="29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>
        <p:scale>
          <a:sx n="100" d="100"/>
          <a:sy n="100" d="100"/>
        </p:scale>
        <p:origin x="-11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ВМ-1\Desktop\народные промыслы\Nature_Clouds_Celestial_Castle_025259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1" r="11748"/>
          <a:stretch/>
        </p:blipFill>
        <p:spPr bwMode="auto">
          <a:xfrm>
            <a:off x="0" y="26243"/>
            <a:ext cx="9144000" cy="679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97495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Муниципальное казенное дошкольное образовательное учреждение </a:t>
            </a:r>
          </a:p>
          <a:p>
            <a:pPr algn="ctr"/>
            <a:r>
              <a:rPr lang="ru-RU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Садовский детский сад общеразвивающего вида</a:t>
            </a:r>
            <a:endParaRPr lang="ru-RU" sz="2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2370" y="836712"/>
            <a:ext cx="917637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что похожи облака?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7089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2708921"/>
            <a:ext cx="34563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Подготовила: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Демченкова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С.С.</a:t>
            </a:r>
          </a:p>
        </p:txBody>
      </p:sp>
    </p:spTree>
    <p:extLst>
      <p:ext uri="{BB962C8B-B14F-4D97-AF65-F5344CB8AC3E}">
        <p14:creationId xmlns:p14="http://schemas.microsoft.com/office/powerpoint/2010/main" val="2620097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0" b="9842"/>
          <a:stretch/>
        </p:blipFill>
        <p:spPr bwMode="auto">
          <a:xfrm>
            <a:off x="179512" y="22327"/>
            <a:ext cx="8896480" cy="650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92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ЭВМ-1\Desktop\народные промыслы\asp_970px_szelle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1" t="1237" r="6637" b="4121"/>
          <a:stretch/>
        </p:blipFill>
        <p:spPr bwMode="auto">
          <a:xfrm>
            <a:off x="-108520" y="56751"/>
            <a:ext cx="9144000" cy="676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311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3" y="116632"/>
            <a:ext cx="902415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64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ВМ-1\Desktop\народные промыслы\tumblr_mmc9h8B71f1rxa4pmo1_5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04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9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ЭВМ-1\Desktop\народные промыслы\getImag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594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ЭВМ-1\Desktop\народные промыслы\3391868790_2ac9cdd910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23" b="1468"/>
          <a:stretch/>
        </p:blipFill>
        <p:spPr bwMode="auto">
          <a:xfrm>
            <a:off x="-38627" y="0"/>
            <a:ext cx="92702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821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ЭВМ-1\Desktop\народные промыслы\Amelie-007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8" r="26542"/>
          <a:stretch/>
        </p:blipFill>
        <p:spPr bwMode="auto">
          <a:xfrm>
            <a:off x="25499" y="666006"/>
            <a:ext cx="9071965" cy="571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274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922"/>
            <a:ext cx="9134408" cy="5939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10063" y="5934670"/>
            <a:ext cx="3307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Молодцы!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742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ЭВМ-1\Desktop\народные промыслы\Nature_Clouds_Celestial_Castle_025259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1" r="11748"/>
          <a:stretch/>
        </p:blipFill>
        <p:spPr bwMode="auto">
          <a:xfrm>
            <a:off x="0" y="26243"/>
            <a:ext cx="9144000" cy="679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97495"/>
            <a:ext cx="3958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Игра на развитие фантазии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19" y="836712"/>
            <a:ext cx="84969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На что 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похожи облака?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19" y="2708920"/>
            <a:ext cx="18350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Цель: развивать зрительное восприятие и творческое мышление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91011" y="4149080"/>
            <a:ext cx="63367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Ход игры:</a:t>
            </a:r>
          </a:p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Дети рассматривают облака разной формы и угадывают в их очертании предметы или животных. При этом они отмечают, что облака бывают разные не только по цвету, но и по форме. </a:t>
            </a:r>
          </a:p>
        </p:txBody>
      </p:sp>
    </p:spTree>
    <p:extLst>
      <p:ext uri="{BB962C8B-B14F-4D97-AF65-F5344CB8AC3E}">
        <p14:creationId xmlns:p14="http://schemas.microsoft.com/office/powerpoint/2010/main" val="3900783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ЭВМ-1\Desktop\народные промыслы\Dragon_01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9"/>
          <a:stretch/>
        </p:blipFill>
        <p:spPr bwMode="auto">
          <a:xfrm>
            <a:off x="45232" y="85750"/>
            <a:ext cx="9098768" cy="650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2553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ЭВМ-1\Desktop\народные промыслы\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5" r="6012"/>
          <a:stretch/>
        </p:blipFill>
        <p:spPr bwMode="auto">
          <a:xfrm>
            <a:off x="18653" y="116632"/>
            <a:ext cx="9158040" cy="661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870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ЭВМ-1\Desktop\народные промыслы\85800557239858_daily_picdump_1131_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5" y="548680"/>
            <a:ext cx="9106055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497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43" b="9016"/>
          <a:stretch/>
        </p:blipFill>
        <p:spPr bwMode="auto">
          <a:xfrm>
            <a:off x="-2520" y="0"/>
            <a:ext cx="90259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63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ЭВМ-1\Desktop\народные промыслы\1268244800_395214_37844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17" b="6250"/>
          <a:stretch/>
        </p:blipFill>
        <p:spPr bwMode="auto">
          <a:xfrm>
            <a:off x="2" y="0"/>
            <a:ext cx="91568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451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3" y="116632"/>
            <a:ext cx="911044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5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ЭВМ-1\Desktop\народные промыслы\1343407942-506690-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38" b="6245"/>
          <a:stretch/>
        </p:blipFill>
        <p:spPr bwMode="auto">
          <a:xfrm>
            <a:off x="2190749" y="0"/>
            <a:ext cx="5218163" cy="6867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98054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adeshow">
    <a:dk1>
      <a:srgbClr val="3F3F3F"/>
    </a:dk1>
    <a:lt1>
      <a:srgbClr val="FFFFFF"/>
    </a:lt1>
    <a:dk2>
      <a:srgbClr val="7DAFC3"/>
    </a:dk2>
    <a:lt2>
      <a:srgbClr val="E5E4DF"/>
    </a:lt2>
    <a:accent1>
      <a:srgbClr val="7C959A"/>
    </a:accent1>
    <a:accent2>
      <a:srgbClr val="DB8631"/>
    </a:accent2>
    <a:accent3>
      <a:srgbClr val="E3CC5A"/>
    </a:accent3>
    <a:accent4>
      <a:srgbClr val="ACADA8"/>
    </a:accent4>
    <a:accent5>
      <a:srgbClr val="927C61"/>
    </a:accent5>
    <a:accent6>
      <a:srgbClr val="B3B435"/>
    </a:accent6>
    <a:hlink>
      <a:srgbClr val="0079A4"/>
    </a:hlink>
    <a:folHlink>
      <a:srgbClr val="59595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76</Words>
  <Application>Microsoft Office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Tradeshow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Луна</dc:creator>
  <cp:lastModifiedBy>Светлана</cp:lastModifiedBy>
  <cp:revision>26</cp:revision>
  <dcterms:created xsi:type="dcterms:W3CDTF">2013-05-06T17:40:52Z</dcterms:created>
  <dcterms:modified xsi:type="dcterms:W3CDTF">2022-03-30T17:43:19Z</dcterms:modified>
</cp:coreProperties>
</file>