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61" r:id="rId5"/>
    <p:sldId id="262" r:id="rId6"/>
    <p:sldId id="259" r:id="rId7"/>
    <p:sldId id="260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C445E-1F25-46A3-BC07-85C7958B3409}" type="datetimeFigureOut">
              <a:rPr lang="ru-RU" smtClean="0"/>
              <a:t>ср 30.03.22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DF13B-C3B1-40F0-9A28-8CA4A164D6D5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16004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C445E-1F25-46A3-BC07-85C7958B3409}" type="datetimeFigureOut">
              <a:rPr lang="ru-RU" smtClean="0"/>
              <a:t>ср 30.03.22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DF13B-C3B1-40F0-9A28-8CA4A164D6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0091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C445E-1F25-46A3-BC07-85C7958B3409}" type="datetimeFigureOut">
              <a:rPr lang="ru-RU" smtClean="0"/>
              <a:t>ср 30.03.22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DF13B-C3B1-40F0-9A28-8CA4A164D6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40381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C445E-1F25-46A3-BC07-85C7958B3409}" type="datetimeFigureOut">
              <a:rPr lang="ru-RU" smtClean="0"/>
              <a:t>ср 30.03.22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DF13B-C3B1-40F0-9A28-8CA4A164D6D5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063284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C445E-1F25-46A3-BC07-85C7958B3409}" type="datetimeFigureOut">
              <a:rPr lang="ru-RU" smtClean="0"/>
              <a:t>ср 30.03.22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DF13B-C3B1-40F0-9A28-8CA4A164D6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38977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C445E-1F25-46A3-BC07-85C7958B3409}" type="datetimeFigureOut">
              <a:rPr lang="ru-RU" smtClean="0"/>
              <a:t>ср 30.03.22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DF13B-C3B1-40F0-9A28-8CA4A164D6D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627555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C445E-1F25-46A3-BC07-85C7958B3409}" type="datetimeFigureOut">
              <a:rPr lang="ru-RU" smtClean="0"/>
              <a:t>ср 30.03.22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DF13B-C3B1-40F0-9A28-8CA4A164D6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2328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C445E-1F25-46A3-BC07-85C7958B3409}" type="datetimeFigureOut">
              <a:rPr lang="ru-RU" smtClean="0"/>
              <a:t>ср 30.03.22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DF13B-C3B1-40F0-9A28-8CA4A164D6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3378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C445E-1F25-46A3-BC07-85C7958B3409}" type="datetimeFigureOut">
              <a:rPr lang="ru-RU" smtClean="0"/>
              <a:t>ср 30.03.22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DF13B-C3B1-40F0-9A28-8CA4A164D6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5070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C445E-1F25-46A3-BC07-85C7958B3409}" type="datetimeFigureOut">
              <a:rPr lang="ru-RU" smtClean="0"/>
              <a:t>ср 30.03.22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DF13B-C3B1-40F0-9A28-8CA4A164D6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7648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C445E-1F25-46A3-BC07-85C7958B3409}" type="datetimeFigureOut">
              <a:rPr lang="ru-RU" smtClean="0"/>
              <a:t>ср 30.03.22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DF13B-C3B1-40F0-9A28-8CA4A164D6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63591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C445E-1F25-46A3-BC07-85C7958B3409}" type="datetimeFigureOut">
              <a:rPr lang="ru-RU" smtClean="0"/>
              <a:t>ср 30.03.22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DF13B-C3B1-40F0-9A28-8CA4A164D6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57793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C445E-1F25-46A3-BC07-85C7958B3409}" type="datetimeFigureOut">
              <a:rPr lang="ru-RU" smtClean="0"/>
              <a:t>ср 30.03.22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DF13B-C3B1-40F0-9A28-8CA4A164D6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23124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C445E-1F25-46A3-BC07-85C7958B3409}" type="datetimeFigureOut">
              <a:rPr lang="ru-RU" smtClean="0"/>
              <a:t>ср 30.03.22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DF13B-C3B1-40F0-9A28-8CA4A164D6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84685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C445E-1F25-46A3-BC07-85C7958B3409}" type="datetimeFigureOut">
              <a:rPr lang="ru-RU" smtClean="0"/>
              <a:t>ср 30.03.22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DF13B-C3B1-40F0-9A28-8CA4A164D6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53459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C445E-1F25-46A3-BC07-85C7958B3409}" type="datetimeFigureOut">
              <a:rPr lang="ru-RU" smtClean="0"/>
              <a:t>ср 30.03.22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DF13B-C3B1-40F0-9A28-8CA4A164D6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9855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C445E-1F25-46A3-BC07-85C7958B3409}" type="datetimeFigureOut">
              <a:rPr lang="ru-RU" smtClean="0"/>
              <a:t>ср 30.03.22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DF13B-C3B1-40F0-9A28-8CA4A164D6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6904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7DCC445E-1F25-46A3-BC07-85C7958B3409}" type="datetimeFigureOut">
              <a:rPr lang="ru-RU" smtClean="0"/>
              <a:t>ср 30.03.22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C9DDF13B-C3B1-40F0-9A28-8CA4A164D6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661319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ПРЕДМЕТНОРАЗВИВАЮЩАЯ СРЕДА В КАБИНЕТЕ МУЗЫКИ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55204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6327" y="267854"/>
            <a:ext cx="11480800" cy="6289963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Предметная среда </a:t>
            </a:r>
            <a:r>
              <a:rPr lang="ru-RU" dirty="0" smtClean="0">
                <a:solidFill>
                  <a:schemeClr val="tx1"/>
                </a:solidFill>
              </a:rPr>
              <a:t>обеспечивает разные виды деятельности ребенка – школьника и становится основой для его самостоятельной активности. При этом доминантным видом деятельности в школьном учреждении является учебная деятельность. 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Предметно развивающая среда </a:t>
            </a:r>
            <a:r>
              <a:rPr lang="ru-RU" dirty="0" smtClean="0">
                <a:solidFill>
                  <a:schemeClr val="tx1"/>
                </a:solidFill>
              </a:rPr>
              <a:t>– это комплекс эстетических, </a:t>
            </a:r>
            <a:r>
              <a:rPr lang="ru-RU" dirty="0" err="1" smtClean="0">
                <a:solidFill>
                  <a:schemeClr val="tx1"/>
                </a:solidFill>
              </a:rPr>
              <a:t>психолого</a:t>
            </a:r>
            <a:r>
              <a:rPr lang="ru-RU" dirty="0" smtClean="0">
                <a:solidFill>
                  <a:schemeClr val="tx1"/>
                </a:solidFill>
              </a:rPr>
              <a:t> – педагогических условий, необходимых для осуществления педагогического процесса, рационально организованный в пространстве и времени, насыщенный разнообразными предметами и игровыми материалами. Развивающая среда способствует установлению, утверждению чувства уверенности в себе, дает возможность школьнику испытывать и использовать свои способности, стимулировать проявление им самостоятельности, инициативности, творчества. 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Предметно</a:t>
            </a:r>
            <a:r>
              <a:rPr lang="ru-RU" dirty="0" smtClean="0">
                <a:solidFill>
                  <a:schemeClr val="tx1"/>
                </a:solidFill>
              </a:rPr>
              <a:t> – развивающая среда способствует развитию творческого воображения детей; формированию культуры взаимоотношений.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66324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46" r="24027"/>
          <a:stretch/>
        </p:blipFill>
        <p:spPr>
          <a:xfrm>
            <a:off x="7518402" y="621339"/>
            <a:ext cx="4498110" cy="5232351"/>
          </a:xfrm>
        </p:spPr>
      </p:pic>
      <p:sp>
        <p:nvSpPr>
          <p:cNvPr id="5" name="TextBox 4"/>
          <p:cNvSpPr txBox="1"/>
          <p:nvPr/>
        </p:nvSpPr>
        <p:spPr>
          <a:xfrm>
            <a:off x="267855" y="230909"/>
            <a:ext cx="718589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/>
              <a:t>Площадь кабинета – 60 м2 .; </a:t>
            </a:r>
          </a:p>
          <a:p>
            <a:r>
              <a:rPr lang="ru-RU" sz="2400" dirty="0" smtClean="0"/>
              <a:t>• Высота кабинета – 3,0м.;</a:t>
            </a:r>
          </a:p>
          <a:p>
            <a:r>
              <a:rPr lang="ru-RU" sz="2400" dirty="0" smtClean="0"/>
              <a:t>• Число посадочных мест - 25 шт.; </a:t>
            </a:r>
          </a:p>
          <a:p>
            <a:r>
              <a:rPr lang="ru-RU" sz="2400" dirty="0" smtClean="0"/>
              <a:t>• Освещение: </a:t>
            </a:r>
          </a:p>
          <a:p>
            <a:r>
              <a:rPr lang="ru-RU" sz="2400" dirty="0" smtClean="0"/>
              <a:t>• Искусственное (лампы накаливания) - потолочные светильники 4 шт.; </a:t>
            </a:r>
          </a:p>
          <a:p>
            <a:r>
              <a:rPr lang="ru-RU" sz="2400" dirty="0" smtClean="0"/>
              <a:t>• Естественное (левостороннее); </a:t>
            </a:r>
          </a:p>
          <a:p>
            <a:r>
              <a:rPr lang="ru-RU" sz="2400" dirty="0" smtClean="0"/>
              <a:t>• Температурный режим - норма, 19 – 21С; </a:t>
            </a:r>
          </a:p>
          <a:p>
            <a:r>
              <a:rPr lang="ru-RU" sz="2400" dirty="0" smtClean="0"/>
              <a:t>• Вентиляция – кондиционер; </a:t>
            </a:r>
          </a:p>
          <a:p>
            <a:r>
              <a:rPr lang="ru-RU" sz="2400" dirty="0" smtClean="0"/>
              <a:t>• Стены - оштукатурены, прошпаклеваны; </a:t>
            </a:r>
          </a:p>
          <a:p>
            <a:r>
              <a:rPr lang="ru-RU" sz="2400" dirty="0" smtClean="0"/>
              <a:t>• Напольное покрытие – линолеум; </a:t>
            </a:r>
          </a:p>
          <a:p>
            <a:r>
              <a:rPr lang="ru-RU" sz="2400" dirty="0" smtClean="0"/>
              <a:t>• Система пожарной безопасности - пожарная сигнализация с двумя датчиками;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9879447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7958" y="229369"/>
            <a:ext cx="8534400" cy="1507067"/>
          </a:xfrm>
        </p:spPr>
        <p:txBody>
          <a:bodyPr/>
          <a:lstStyle/>
          <a:p>
            <a:r>
              <a:rPr lang="ru-RU" dirty="0" smtClean="0"/>
              <a:t>ИНФОРМАЦИОННАЯ ЗОНА</a:t>
            </a:r>
            <a:endParaRPr lang="ru-RU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3267" y="2350842"/>
            <a:ext cx="5900495" cy="3319028"/>
          </a:xfrm>
        </p:spPr>
      </p:pic>
      <p:sp>
        <p:nvSpPr>
          <p:cNvPr id="10" name="TextBox 9"/>
          <p:cNvSpPr txBox="1"/>
          <p:nvPr/>
        </p:nvSpPr>
        <p:spPr>
          <a:xfrm>
            <a:off x="517958" y="1787423"/>
            <a:ext cx="461741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Цель: Создание условий для художественно – эстетического и познавательного развития ребенка. 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3914355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6430" y="127769"/>
            <a:ext cx="8534400" cy="1507067"/>
          </a:xfrm>
        </p:spPr>
        <p:txBody>
          <a:bodyPr/>
          <a:lstStyle/>
          <a:p>
            <a:r>
              <a:rPr lang="ru-RU" dirty="0" smtClean="0"/>
              <a:t>ЗЕЛЕНАЯ ЗОНА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774" y="2073208"/>
            <a:ext cx="4937655" cy="3615267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Цель: Воспитание у обучающихся любви к природе, бережного отношения к ней.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Включает: Многообразие декоративных цветов , информационные карты о цветах (название цветка).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9820" y="1754909"/>
            <a:ext cx="6209629" cy="3492915"/>
          </a:xfrm>
        </p:spPr>
      </p:pic>
    </p:spTree>
    <p:extLst>
      <p:ext uri="{BB962C8B-B14F-4D97-AF65-F5344CB8AC3E}">
        <p14:creationId xmlns:p14="http://schemas.microsoft.com/office/powerpoint/2010/main" val="27443451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5594" y="126998"/>
            <a:ext cx="8534400" cy="1507067"/>
          </a:xfrm>
        </p:spPr>
        <p:txBody>
          <a:bodyPr/>
          <a:lstStyle/>
          <a:p>
            <a:r>
              <a:rPr lang="ru-RU" dirty="0" smtClean="0"/>
              <a:t>УЧЕБНАЯ ЗОНА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63" r="24449"/>
          <a:stretch/>
        </p:blipFill>
        <p:spPr>
          <a:xfrm>
            <a:off x="7721599" y="1634065"/>
            <a:ext cx="3565238" cy="4351338"/>
          </a:xfrm>
        </p:spPr>
      </p:pic>
      <p:sp>
        <p:nvSpPr>
          <p:cNvPr id="5" name="TextBox 4"/>
          <p:cNvSpPr txBox="1"/>
          <p:nvPr/>
        </p:nvSpPr>
        <p:spPr>
          <a:xfrm>
            <a:off x="101600" y="1782618"/>
            <a:ext cx="715818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Цель: Создание современных условий для повышения качества образовательного процесса по предмету «Музыка» в соответствии с требованиями образовательного стандарта. Включает : парты , стулья , учительский стол, учебная доска , компьютер, магнитофон, книжные шкафы, музыкальные инструменты (например фортепиано).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8297670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28794" y="381120"/>
            <a:ext cx="8534400" cy="1507067"/>
          </a:xfrm>
        </p:spPr>
        <p:txBody>
          <a:bodyPr/>
          <a:lstStyle/>
          <a:p>
            <a:r>
              <a:rPr lang="ru-RU" dirty="0" smtClean="0"/>
              <a:t>УЧЕБНАЯ ЗОНА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873" y="1888187"/>
            <a:ext cx="5181600" cy="2914650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1888187"/>
            <a:ext cx="5181600" cy="2914650"/>
          </a:xfrm>
        </p:spPr>
      </p:pic>
      <p:sp>
        <p:nvSpPr>
          <p:cNvPr id="9" name="TextBox 8"/>
          <p:cNvSpPr txBox="1"/>
          <p:nvPr/>
        </p:nvSpPr>
        <p:spPr>
          <a:xfrm>
            <a:off x="480291" y="5467927"/>
            <a:ext cx="115269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 Рядом с местом учителя располагается интерактивная доска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175988486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46</TotalTime>
  <Words>293</Words>
  <Application>Microsoft Office PowerPoint</Application>
  <PresentationFormat>Широкоэкранный</PresentationFormat>
  <Paragraphs>24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Century Gothic</vt:lpstr>
      <vt:lpstr>Wingdings 3</vt:lpstr>
      <vt:lpstr>Сектор</vt:lpstr>
      <vt:lpstr>ПРЕДМЕТНОРАЗВИВАЮЩАЯ СРЕДА В КАБИНЕТЕ МУЗЫКИ</vt:lpstr>
      <vt:lpstr>Презентация PowerPoint</vt:lpstr>
      <vt:lpstr>Презентация PowerPoint</vt:lpstr>
      <vt:lpstr>ИНФОРМАЦИОННАЯ ЗОНА</vt:lpstr>
      <vt:lpstr>ЗЕЛЕНАЯ ЗОНА</vt:lpstr>
      <vt:lpstr>УЧЕБНАЯ ЗОНА</vt:lpstr>
      <vt:lpstr>УЧЕБНАЯ ЗОНА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ПРЕДМЕТНОРАЗВИВАЮЩАЯ СРЕДА В КАБИНЕТЕ МУЗЫКИ</dc:title>
  <dc:creator>Иван</dc:creator>
  <cp:lastModifiedBy>Иван</cp:lastModifiedBy>
  <cp:revision>3</cp:revision>
  <dcterms:created xsi:type="dcterms:W3CDTF">2022-03-30T18:38:26Z</dcterms:created>
  <dcterms:modified xsi:type="dcterms:W3CDTF">2022-03-30T19:24:44Z</dcterms:modified>
</cp:coreProperties>
</file>