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58" r:id="rId9"/>
    <p:sldId id="259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2983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07215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147360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4854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874019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31153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3851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84039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78435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1125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7247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4364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12224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63015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516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636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3/30/2022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40682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9/896363/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1966" y="663275"/>
            <a:ext cx="7002163" cy="525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6355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048/00049427-b7f783bd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5319" y="494978"/>
            <a:ext cx="8028373" cy="602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35046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4a6/001303ed-fe4a1842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7898" y="497809"/>
            <a:ext cx="8024599" cy="601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108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f.ppt-online.org/files/slide/7/7frI2CJ54gQ3tNFZTdD0livMHSuEKaUzhPRsLY/slid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2786" y="753762"/>
            <a:ext cx="7068065" cy="530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61148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cf.ppt-online.org/files/slide/7/7frI2CJ54gQ3tNFZTdD0livMHSuEKaUzhPRsLY/slide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2937" y="477795"/>
            <a:ext cx="8506940" cy="638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5713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cf.ppt-online.org/files/slide/7/7frI2CJ54gQ3tNFZTdD0livMHSuEKaUzhPRsLY/slide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9212" y="696097"/>
            <a:ext cx="7122984" cy="534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4266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cf.ppt-online.org/files/slide/7/7frI2CJ54gQ3tNFZTdD0livMHSuEKaUzhPRsLY/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34255" y="539579"/>
            <a:ext cx="7749060" cy="5811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8254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cf.ppt-online.org/files/slide/7/7frI2CJ54gQ3tNFZTdD0livMHSuEKaUzhPRsLY/slide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0774" y="457200"/>
            <a:ext cx="8177427" cy="613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2801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ds05.infourok.ru/uploads/ex/0048/00049427-b7f783bd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7741" y="72212"/>
            <a:ext cx="7933037" cy="5949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2692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ds05.infourok.ru/uploads/ex/0048/00049427-b7f783bd/img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8314" y="475723"/>
            <a:ext cx="8247692" cy="618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3236058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</TotalTime>
  <Words>0</Words>
  <Application>Microsoft Office PowerPoint</Application>
  <PresentationFormat>Произвольный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Black</dc:creator>
  <cp:lastModifiedBy>Пользователь</cp:lastModifiedBy>
  <cp:revision>1</cp:revision>
  <dcterms:created xsi:type="dcterms:W3CDTF">2020-10-10T21:30:10Z</dcterms:created>
  <dcterms:modified xsi:type="dcterms:W3CDTF">2022-03-30T19:40:33Z</dcterms:modified>
</cp:coreProperties>
</file>