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040B4F-778D-4C17-9893-93A9387C89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9DC30F7-37F8-4D7B-814E-7EB67BA593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8456DF9-30B0-4CD2-BFE3-BBF0E42BB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F54C0-3F5F-404B-A5A4-7C17BB0F0FFF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431C1CE-85AD-4349-AA72-3C81CF052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4D684F9-B9B1-4A23-BAF0-68248D57F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52291-70BE-4801-B44E-A3E214426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316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490028-0DB0-4C9D-926C-EFC972402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C4AF4BC-C6F7-4BA4-B620-E05A15E698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7ABF07C-73D0-4757-B859-A4335BD30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F54C0-3F5F-404B-A5A4-7C17BB0F0FFF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C064756-B40C-4FCB-8F42-84A476ACD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B2DF94B-65BB-489E-8DD8-D479D7BB3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52291-70BE-4801-B44E-A3E214426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644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8239C1C-1C6C-4C29-9D6E-413FD40497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F35AE40-A748-4018-9485-0AC8A68212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39CE05-4C5B-4D24-B763-3F58DF9B7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F54C0-3F5F-404B-A5A4-7C17BB0F0FFF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3060A60-E7D6-455D-990B-FE3218C95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C93661D-2510-4E13-93EA-816E1CD74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52291-70BE-4801-B44E-A3E214426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033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B7D39E-CCFE-43C5-9C09-D1D12FF12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12D37B2-1F1D-4BDF-96AF-C18FF1AE04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E2FA27E-3E68-4ABA-8698-E0A27AC9A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F54C0-3F5F-404B-A5A4-7C17BB0F0FFF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BA15713-7C56-4166-AB68-84E4DAF60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3829944-4900-427F-8152-A6BEDBD53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52291-70BE-4801-B44E-A3E214426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232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5B626E-5862-435D-9EEF-A6E658412D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BC91655-F2E7-4DBE-942A-D8F7EFD57D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D74CACE-CBF6-4708-B6C2-E7C7BA766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F54C0-3F5F-404B-A5A4-7C17BB0F0FFF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6F4840F-E2EE-4BCA-BBEA-06A93D62D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870839E-04C1-4167-B461-89DED691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52291-70BE-4801-B44E-A3E214426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653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278091-C189-4869-A602-3B6BC857B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1CBEC00-F108-4BCB-A17C-03826284A9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4A8F43F-98F4-4A21-92D5-162AA0F084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1262FBF-0ACA-4F61-BF4E-4B30ED490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F54C0-3F5F-404B-A5A4-7C17BB0F0FFF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3CCB6EE-DE6B-4487-956E-C78EC3D9A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0100801-C28F-4FB8-81E6-577B4AB0A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52291-70BE-4801-B44E-A3E214426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2742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DFF6E8-0794-4029-8513-6CCEEB993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C7195D5-57BD-4A07-A5E0-5A30BC3040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52D430C-A9E2-4402-B4A0-AA043C242A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E6E18AF-A55E-4093-8F18-6740910587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BA2C592-33B1-48E5-B1A0-6F79B745F9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363064D-4A49-4181-9E80-BD7269B18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F54C0-3F5F-404B-A5A4-7C17BB0F0FFF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6C3E42E-F814-40FE-8D8A-3CBCDE2E6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E525812-EA89-4E99-90D8-BD96C277B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52291-70BE-4801-B44E-A3E214426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62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49A80F-E19F-42F7-9F59-0F1E23A36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5B3C50C-4B5F-4204-A1AC-CA8DFB40F9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F54C0-3F5F-404B-A5A4-7C17BB0F0FFF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96679C1-D24A-44FB-938C-2573C35C3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031F721-192A-445A-BB64-C59FF6EF3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52291-70BE-4801-B44E-A3E214426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6725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A73F264-B9B2-4E54-932C-EABFF99C9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F54C0-3F5F-404B-A5A4-7C17BB0F0FFF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290947F-ECA4-4703-AC8B-09444F73F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F3CCC7E-63E9-4142-AA73-5280AEB6B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52291-70BE-4801-B44E-A3E214426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179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5F50F3-202C-4F63-A500-04EECBEEDA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9E42A53-52A6-444F-9A17-E4DF64561A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1AD1435-633E-4D0B-8D58-14E89CD67F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1989960-D2FE-41C1-A8D1-1B41E33F3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F54C0-3F5F-404B-A5A4-7C17BB0F0FFF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93B6921-58DF-4766-A0A4-06F1FD56F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2BEF914-3284-41CC-9C58-32C389BFD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52291-70BE-4801-B44E-A3E214426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435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9E1963-06A1-4720-A8C1-11EB94796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1AA7BE9-5B41-41FD-907E-EBC2A2274A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E58892F-3769-48A8-BDDD-947E700469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9073BBF-3282-4CDB-B1FB-A48D7CC684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F54C0-3F5F-404B-A5A4-7C17BB0F0FFF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BC1CBB7-0779-4861-9684-4F55120CD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88E258A-E611-483D-A806-890C21CBD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52291-70BE-4801-B44E-A3E214426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169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D76BAB-C6F6-4503-ABD5-F8FBA5DC43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932AAED-DA5D-447E-ABDD-957A97DBA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45D0E47-C48B-42EA-80B1-423BCFEF1F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F54C0-3F5F-404B-A5A4-7C17BB0F0FFF}" type="datetimeFigureOut">
              <a:rPr lang="ru-RU" smtClean="0"/>
              <a:t>08.11.2021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EAC52F3-0D29-4B23-B8E2-2D3B2E84E6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6ACD77E-81F7-4DF6-B73E-9B05C2DFE3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52291-70BE-4801-B44E-A3E214426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230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49FCAEF-AAED-4CC8-9128-C7F7252FD2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823" y="-39021"/>
            <a:ext cx="12261370" cy="6897021"/>
          </a:xfrm>
          <a:prstGeom prst="rect">
            <a:avLst/>
          </a:prstGeom>
        </p:spPr>
      </p:pic>
      <p:pic>
        <p:nvPicPr>
          <p:cNvPr id="1026" name="Picture 2" descr="hello_html_dfc2c28.jpg">
            <a:extLst>
              <a:ext uri="{FF2B5EF4-FFF2-40B4-BE49-F238E27FC236}">
                <a16:creationId xmlns:a16="http://schemas.microsoft.com/office/drawing/2014/main" id="{E28C84AE-4298-4794-B616-F914A33E74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0030" y="630951"/>
            <a:ext cx="9351940" cy="55960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4079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49FCAEF-AAED-4CC8-9128-C7F7252FD2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525"/>
            <a:ext cx="12192000" cy="6858000"/>
          </a:xfrm>
          <a:prstGeom prst="rect">
            <a:avLst/>
          </a:prstGeom>
        </p:spPr>
      </p:pic>
      <p:pic>
        <p:nvPicPr>
          <p:cNvPr id="2050" name="Picture 2" descr="hello_html_m27ddf341.jpg">
            <a:extLst>
              <a:ext uri="{FF2B5EF4-FFF2-40B4-BE49-F238E27FC236}">
                <a16:creationId xmlns:a16="http://schemas.microsoft.com/office/drawing/2014/main" id="{C1BDA747-297C-4539-8D40-93B8C27F04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0594" y="502859"/>
            <a:ext cx="8150811" cy="58522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5027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49FCAEF-AAED-4CC8-9128-C7F7252FD2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074" name="Picture 2" descr="hello_html_7a12dacd.jpg">
            <a:extLst>
              <a:ext uri="{FF2B5EF4-FFF2-40B4-BE49-F238E27FC236}">
                <a16:creationId xmlns:a16="http://schemas.microsoft.com/office/drawing/2014/main" id="{A722314F-B276-4926-91E1-E6768FE6F0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9022" y="536267"/>
            <a:ext cx="7713955" cy="57854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7270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49FCAEF-AAED-4CC8-9128-C7F7252FD2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122" name="Picture 2" descr="hello_html_48cb9fa.jpg">
            <a:extLst>
              <a:ext uri="{FF2B5EF4-FFF2-40B4-BE49-F238E27FC236}">
                <a16:creationId xmlns:a16="http://schemas.microsoft.com/office/drawing/2014/main" id="{2A57C76E-05A3-4234-917D-863DD27794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0745" y="678335"/>
            <a:ext cx="7510509" cy="55013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89360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49FCAEF-AAED-4CC8-9128-C7F7252FD2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146" name="Picture 2" descr="hello_html_53603d96.jpg">
            <a:extLst>
              <a:ext uri="{FF2B5EF4-FFF2-40B4-BE49-F238E27FC236}">
                <a16:creationId xmlns:a16="http://schemas.microsoft.com/office/drawing/2014/main" id="{637CD53C-4CA2-408E-8625-D27946CF8A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0" y="1047750"/>
            <a:ext cx="8572500" cy="4762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8869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49FCAEF-AAED-4CC8-9128-C7F7252FD2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170" name="Picture 2" descr="hello_html_52ad0844.jpg">
            <a:extLst>
              <a:ext uri="{FF2B5EF4-FFF2-40B4-BE49-F238E27FC236}">
                <a16:creationId xmlns:a16="http://schemas.microsoft.com/office/drawing/2014/main" id="{572AA920-67EC-44E5-BB05-528F54C779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723900"/>
            <a:ext cx="8077200" cy="5410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46148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49FCAEF-AAED-4CC8-9128-C7F7252FD2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194" name="Picture 2" descr="hello_html_m43ac5af6.jpg">
            <a:extLst>
              <a:ext uri="{FF2B5EF4-FFF2-40B4-BE49-F238E27FC236}">
                <a16:creationId xmlns:a16="http://schemas.microsoft.com/office/drawing/2014/main" id="{FC8544A3-240D-4D75-B1A4-9E748DF85E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520" y="570390"/>
            <a:ext cx="7622959" cy="57172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1512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49FCAEF-AAED-4CC8-9128-C7F7252FD2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102" name="Picture 6" descr="https://optomoskva.ru/wp-content/uploads/2020/06/optom-po-gorodam-rossii-optom-v-rossii-optom-rossija-1-1536x960.jpg">
            <a:extLst>
              <a:ext uri="{FF2B5EF4-FFF2-40B4-BE49-F238E27FC236}">
                <a16:creationId xmlns:a16="http://schemas.microsoft.com/office/drawing/2014/main" id="{18434A3D-7B80-418B-A967-A0AADA20FB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44" y="275207"/>
            <a:ext cx="7819451" cy="48871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i-a.d-cd.net/Y0UPzS0qaWo3_1b38dpKTALbU3Y-1920.jpg">
            <a:extLst>
              <a:ext uri="{FF2B5EF4-FFF2-40B4-BE49-F238E27FC236}">
                <a16:creationId xmlns:a16="http://schemas.microsoft.com/office/drawing/2014/main" id="{648E8D85-9633-402C-B7D6-8536650B5C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4282" y="1695636"/>
            <a:ext cx="3552178" cy="4736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35609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49FCAEF-AAED-4CC8-9128-C7F7252FD2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823" y="-39021"/>
            <a:ext cx="12261370" cy="6897021"/>
          </a:xfrm>
          <a:prstGeom prst="rect">
            <a:avLst/>
          </a:prstGeom>
        </p:spPr>
      </p:pic>
      <p:pic>
        <p:nvPicPr>
          <p:cNvPr id="1026" name="Picture 2" descr="hello_html_dfc2c28.jpg">
            <a:extLst>
              <a:ext uri="{FF2B5EF4-FFF2-40B4-BE49-F238E27FC236}">
                <a16:creationId xmlns:a16="http://schemas.microsoft.com/office/drawing/2014/main" id="{E28C84AE-4298-4794-B616-F914A33E74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0030" y="630951"/>
            <a:ext cx="9351940" cy="55960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10955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0</Words>
  <Application>Microsoft Office PowerPoint</Application>
  <PresentationFormat>Широкоэкранный</PresentationFormat>
  <Paragraphs>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Секретарь</dc:creator>
  <cp:lastModifiedBy>Секретарь</cp:lastModifiedBy>
  <cp:revision>5</cp:revision>
  <dcterms:created xsi:type="dcterms:W3CDTF">2021-11-08T10:04:12Z</dcterms:created>
  <dcterms:modified xsi:type="dcterms:W3CDTF">2021-11-08T12:19:57Z</dcterms:modified>
</cp:coreProperties>
</file>