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8058152" cy="254159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Программа воспитания в ДОУ</a:t>
            </a:r>
            <a:r>
              <a:rPr lang="ru-RU" dirty="0" smtClean="0">
                <a:latin typeface="Arial Black" pitchFamily="34" charset="0"/>
              </a:rPr>
              <a:t/>
            </a:r>
            <a:br>
              <a:rPr lang="ru-RU" dirty="0" smtClean="0"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14290"/>
            <a:ext cx="6400800" cy="175260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общеобразовательное учреждение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«Детский сад № 76 г. Челябинска»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48" y="4786322"/>
            <a:ext cx="4429156" cy="87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4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воспитатель первой категории</a:t>
            </a:r>
            <a:endParaRPr kumimoji="0" lang="ru-RU" sz="164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4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Красавина О.В.</a:t>
            </a:r>
            <a:endParaRPr kumimoji="0" lang="ru-RU" sz="164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14810" y="6000768"/>
            <a:ext cx="1329338" cy="53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3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Челябинск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3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2021г.</a:t>
            </a:r>
            <a:endParaRPr kumimoji="0" lang="ru-RU" sz="1430" b="0" i="0" u="none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928934"/>
            <a:ext cx="581939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b="1" dirty="0" smtClean="0"/>
              <a:t>Воспитательная составляющая деятельность любой образовательной организации становится непременным атрибутом любого образовательного процесса, </a:t>
            </a:r>
            <a:r>
              <a:rPr lang="ru-RU" dirty="0" smtClean="0"/>
              <a:t>непременной составной частью любой образовательной программы (общеобразовательной или профессиональной</a:t>
            </a:r>
            <a:r>
              <a:rPr lang="ru-RU" dirty="0" smtClean="0"/>
              <a:t>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«Закон о воспитании»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Федеральный закон от 31 июля 2020 г. № 304-ФЗ «О внесении изменений в Федеральный закон «Об образовании в Российской Федерации» по вопросам воспитания обучающихся»</a:t>
            </a:r>
          </a:p>
          <a:p>
            <a:pPr algn="ctr">
              <a:buNone/>
            </a:pPr>
            <a:r>
              <a:rPr lang="ru-RU" dirty="0" smtClean="0"/>
              <a:t>(вступил в силу с 1 сентября 2020 года)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00042"/>
            <a:ext cx="27350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Части программы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62150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Основная составляет 60%.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Вариативная часть (40%) разрабатывалась с учетом: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национальностей, традиций, финансирования, климата; 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выбранных парциальных рабочих программ воспитания ДОУ;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поддержки интересов педагогического коллектива;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традиций детского сада, группы.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357166"/>
            <a:ext cx="4010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Разделы программы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63579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Целевой. </a:t>
            </a: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Содержательный</a:t>
            </a:r>
          </a:p>
          <a:p>
            <a:pPr>
              <a:buFont typeface="Aria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3.Организационный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14393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примерной программе обозначены 6 основных направлений воспитания, которые более подходят к дошкольному возрасту и прописываются в обязательной части программы: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51268" y="1785926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Патриотическое воспитание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1268" y="2643182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Социальное воспитание</a:t>
            </a: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3500438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Трудовое воспитание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09596" y="4429132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воспитание 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1268" y="5214950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Физическое и оздоровительное воспитание 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51268" y="6072206"/>
            <a:ext cx="7739117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76300" algn="l"/>
              </a:tabLs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Этико-эстетическое воспитание</a:t>
            </a:r>
            <a:endParaRPr 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714488"/>
            <a:ext cx="85130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 воспитания в ДОУ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личностное развитие дошкольников и создание условий для их позитивной социализации на основе базовых ценностей российского общества через:</a:t>
            </a:r>
          </a:p>
          <a:p>
            <a:pPr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1) формирование ценностного отношения к</a:t>
            </a:r>
          </a:p>
          <a:p>
            <a:pPr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окружающему миру, другим людям, себе;</a:t>
            </a:r>
          </a:p>
          <a:p>
            <a:pPr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2) овладение первичными представлениями о</a:t>
            </a:r>
          </a:p>
          <a:p>
            <a:pPr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базовых ценностях, а также выработанных</a:t>
            </a:r>
          </a:p>
          <a:p>
            <a:pPr>
              <a:buFont typeface="Arial" pitchFamily="34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обществом нормах и правилах поведения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0004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программы воспитания ДОУ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807249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Методологические основы и принципы построения Программы воспитания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воспитания опирается на следующие принципы: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принцип гуманизма;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принцип ценностного единства и совместности;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общего культурного образования;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принцип следования нравственному примеру;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принципы безопасной жизнедеятельности;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совместной деятельности ребенка и взрослого;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принцип </a:t>
            </a:r>
            <a:r>
              <a:rPr lang="ru-RU" sz="28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инклюзивности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57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Рабочая Программа воспитания реализуется по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образовательным областям,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направлениям, тематическим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модулям</a:t>
            </a:r>
            <a:endParaRPr lang="ru-RU" sz="20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83442" y="1714488"/>
            <a:ext cx="3095647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Социально-коммуникативное развитие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49520" y="1643050"/>
            <a:ext cx="3018256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Речевое развитие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40830" y="3214686"/>
            <a:ext cx="3559994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Познавательное развитие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83442" y="4857760"/>
            <a:ext cx="3173038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Художественно-эстетическое развитие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572129" y="4857760"/>
            <a:ext cx="3173038" cy="12858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Физическое развитие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299</Words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Программа воспитания в ДОУ </vt:lpstr>
      <vt:lpstr>Слайд 2</vt:lpstr>
      <vt:lpstr>«Закон о воспитании»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"Внедрение в работу дошкольной организации примерной рабочей программы воспитания". </dc:title>
  <dc:creator>онга</dc:creator>
  <cp:lastModifiedBy>онга</cp:lastModifiedBy>
  <cp:revision>6</cp:revision>
  <dcterms:created xsi:type="dcterms:W3CDTF">2022-03-30T16:20:03Z</dcterms:created>
  <dcterms:modified xsi:type="dcterms:W3CDTF">2022-03-30T17:18:17Z</dcterms:modified>
</cp:coreProperties>
</file>