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0" r:id="rId2"/>
    <p:sldId id="272" r:id="rId3"/>
    <p:sldId id="257" r:id="rId4"/>
    <p:sldId id="258" r:id="rId5"/>
    <p:sldId id="267" r:id="rId6"/>
    <p:sldId id="268" r:id="rId7"/>
    <p:sldId id="269" r:id="rId8"/>
    <p:sldId id="270" r:id="rId9"/>
    <p:sldId id="271" r:id="rId10"/>
    <p:sldId id="261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0B0CE-472E-4FC8-B1B2-2B2A5483313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736A5-63A6-407B-9B86-A637F036A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8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36A5-63A6-407B-9B86-A637F036A8C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1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2;&#1077;&#1089;&#1090;&#1080;&#1074;&#1072;&#1083;&#1100;%20&#1085;&#1077;&#1084;.%20&#1087;&#1077;&#1089;&#1085;&#1080;\10%20nDobryy-nemeckiy-Zayac-dobraya-pesenka(muzofon.com)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785794"/>
            <a:ext cx="8001056" cy="5357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Der </a:t>
            </a:r>
            <a:r>
              <a:rPr lang="ru-RU" sz="3200" dirty="0" smtClean="0"/>
              <a:t>9</a:t>
            </a:r>
            <a:r>
              <a:rPr lang="en-US" sz="3200" dirty="0" smtClean="0"/>
              <a:t>. </a:t>
            </a:r>
            <a:r>
              <a:rPr lang="en-US" sz="3200" dirty="0" err="1" smtClean="0"/>
              <a:t>Dezember</a:t>
            </a:r>
            <a:r>
              <a:rPr lang="en-US" sz="3200" dirty="0" smtClean="0"/>
              <a:t>. </a:t>
            </a:r>
            <a:r>
              <a:rPr lang="ru-RU" sz="3200" dirty="0" smtClean="0"/>
              <a:t>2019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429000"/>
            <a:ext cx="3760496" cy="300039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1027" name="Picture 3" descr="C:\Users\дом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85728"/>
            <a:ext cx="3786194" cy="189309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57158" y="1643050"/>
            <a:ext cx="45005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Was </a:t>
            </a:r>
            <a:r>
              <a:rPr lang="en-US" sz="2800" u="sng" dirty="0" smtClean="0"/>
              <a:t>muss</a:t>
            </a:r>
            <a:r>
              <a:rPr lang="en-US" sz="2800" dirty="0" smtClean="0"/>
              <a:t> man </a:t>
            </a:r>
            <a:r>
              <a:rPr lang="en-US" sz="2800" u="sng" dirty="0" err="1" smtClean="0"/>
              <a:t>machen</a:t>
            </a:r>
            <a:r>
              <a:rPr lang="en-US" sz="2800" dirty="0" smtClean="0"/>
              <a:t>, um </a:t>
            </a:r>
            <a:r>
              <a:rPr lang="en-US" sz="2800" dirty="0" err="1" smtClean="0"/>
              <a:t>keine</a:t>
            </a:r>
            <a:r>
              <a:rPr lang="en-US" sz="2800" dirty="0" smtClean="0"/>
              <a:t> </a:t>
            </a:r>
            <a:r>
              <a:rPr lang="en-US" sz="2800" dirty="0" err="1" smtClean="0"/>
              <a:t>Probleme</a:t>
            </a:r>
            <a:r>
              <a:rPr lang="en-US" sz="2800" dirty="0" smtClean="0"/>
              <a:t> </a:t>
            </a:r>
            <a:r>
              <a:rPr lang="en-US" sz="2800" dirty="0" err="1" smtClean="0"/>
              <a:t>mit</a:t>
            </a:r>
            <a:r>
              <a:rPr lang="en-US" sz="2800" dirty="0" smtClean="0"/>
              <a:t> den </a:t>
            </a:r>
            <a:r>
              <a:rPr lang="en-US" sz="2800" dirty="0" err="1" smtClean="0"/>
              <a:t>Eltern</a:t>
            </a:r>
            <a:r>
              <a:rPr lang="en-US" sz="2800" dirty="0" smtClean="0"/>
              <a:t> </a:t>
            </a:r>
            <a:r>
              <a:rPr lang="en-US" sz="2800" dirty="0" err="1" smtClean="0"/>
              <a:t>zu</a:t>
            </a:r>
            <a:r>
              <a:rPr lang="en-US" sz="2800" dirty="0" smtClean="0"/>
              <a:t> </a:t>
            </a:r>
            <a:r>
              <a:rPr lang="en-US" sz="2800" dirty="0" err="1" smtClean="0"/>
              <a:t>haben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3500438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Man </a:t>
            </a:r>
            <a:r>
              <a:rPr lang="en-US" sz="2800" u="sng" dirty="0" smtClean="0"/>
              <a:t>muss</a:t>
            </a:r>
            <a:r>
              <a:rPr lang="en-US" sz="2800" dirty="0" smtClean="0"/>
              <a:t> ……….. _____.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785926"/>
            <a:ext cx="3291080" cy="26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323228"/>
            <a:ext cx="10937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1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29520" y="35716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2</a:t>
            </a:r>
            <a:endParaRPr lang="ru-RU" sz="8000" b="1" dirty="0">
              <a:solidFill>
                <a:srgbClr val="C00000"/>
              </a:solidFill>
            </a:endParaRPr>
          </a:p>
        </p:txBody>
      </p:sp>
      <p:pic>
        <p:nvPicPr>
          <p:cNvPr id="1036" name="Picture 12" descr="C:\Users\HOME\Desktop\1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92" y="2714620"/>
            <a:ext cx="3015349" cy="2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10 nDobryy-nemeckiy-Zayac-dobraya-pesen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42910" y="6000768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571480"/>
            <a:ext cx="414340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Ich</a:t>
            </a:r>
            <a:r>
              <a:rPr lang="en-US" b="1" dirty="0" smtClean="0"/>
              <a:t> bin </a:t>
            </a:r>
            <a:r>
              <a:rPr lang="en-US" b="1" dirty="0" err="1" smtClean="0"/>
              <a:t>mit</a:t>
            </a:r>
            <a:r>
              <a:rPr lang="en-US" b="1" dirty="0" smtClean="0"/>
              <a:t> </a:t>
            </a:r>
            <a:r>
              <a:rPr lang="en-US" b="1" dirty="0" err="1" smtClean="0"/>
              <a:t>meiner</a:t>
            </a:r>
            <a:r>
              <a:rPr lang="en-US" b="1" dirty="0" smtClean="0"/>
              <a:t> </a:t>
            </a:r>
            <a:r>
              <a:rPr lang="en-US" b="1" dirty="0" err="1" smtClean="0"/>
              <a:t>Arbeit</a:t>
            </a:r>
            <a:r>
              <a:rPr lang="en-US" b="1" dirty="0" smtClean="0"/>
              <a:t> </a:t>
            </a:r>
            <a:r>
              <a:rPr lang="en-US" b="1" dirty="0" err="1" smtClean="0"/>
              <a:t>zufrieden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  <a:p>
            <a:r>
              <a:rPr lang="en-US" b="1" dirty="0" err="1" smtClean="0"/>
              <a:t>Ich</a:t>
            </a:r>
            <a:r>
              <a:rPr lang="en-US" b="1" dirty="0" smtClean="0"/>
              <a:t> </a:t>
            </a:r>
            <a:r>
              <a:rPr lang="en-US" b="1" dirty="0" err="1" smtClean="0"/>
              <a:t>habe</a:t>
            </a:r>
            <a:r>
              <a:rPr lang="en-US" b="1" dirty="0" smtClean="0"/>
              <a:t> gut </a:t>
            </a:r>
            <a:r>
              <a:rPr lang="en-US" b="1" dirty="0" err="1" smtClean="0"/>
              <a:t>gearbeitet</a:t>
            </a:r>
            <a:r>
              <a:rPr lang="en-US" b="1" dirty="0" smtClean="0"/>
              <a:t>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4857760"/>
            <a:ext cx="4786346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 err="1" smtClean="0"/>
              <a:t>Ich</a:t>
            </a:r>
            <a:r>
              <a:rPr lang="en-US" b="1" dirty="0" smtClean="0"/>
              <a:t> bin </a:t>
            </a:r>
            <a:r>
              <a:rPr lang="en-US" b="1" dirty="0" err="1" smtClean="0"/>
              <a:t>mit</a:t>
            </a:r>
            <a:r>
              <a:rPr lang="en-US" b="1" dirty="0" smtClean="0"/>
              <a:t> </a:t>
            </a:r>
            <a:r>
              <a:rPr lang="en-US" b="1" dirty="0" err="1" smtClean="0"/>
              <a:t>meiner</a:t>
            </a:r>
            <a:r>
              <a:rPr lang="en-US" b="1" dirty="0" smtClean="0"/>
              <a:t> </a:t>
            </a:r>
            <a:r>
              <a:rPr lang="en-US" b="1" dirty="0" err="1" smtClean="0"/>
              <a:t>Arbeit</a:t>
            </a:r>
            <a:r>
              <a:rPr lang="en-US" b="1" dirty="0" smtClean="0"/>
              <a:t> </a:t>
            </a:r>
            <a:r>
              <a:rPr lang="en-US" b="1" dirty="0" err="1" smtClean="0"/>
              <a:t>nicht</a:t>
            </a:r>
            <a:r>
              <a:rPr lang="en-US" b="1" dirty="0" smtClean="0"/>
              <a:t> </a:t>
            </a:r>
            <a:r>
              <a:rPr lang="en-US" b="1" dirty="0" err="1" smtClean="0"/>
              <a:t>zufrieden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  <a:p>
            <a:r>
              <a:rPr lang="en-US" b="1" dirty="0" err="1" smtClean="0"/>
              <a:t>Ich</a:t>
            </a:r>
            <a:r>
              <a:rPr lang="en-US" b="1" dirty="0" smtClean="0"/>
              <a:t> </a:t>
            </a:r>
            <a:r>
              <a:rPr lang="en-US" b="1" dirty="0" err="1" smtClean="0"/>
              <a:t>habe</a:t>
            </a:r>
            <a:r>
              <a:rPr lang="en-US" b="1" dirty="0" smtClean="0"/>
              <a:t> </a:t>
            </a:r>
            <a:r>
              <a:rPr lang="en-US" b="1" dirty="0" err="1" smtClean="0"/>
              <a:t>nicht</a:t>
            </a:r>
            <a:r>
              <a:rPr lang="en-US" b="1" dirty="0" smtClean="0"/>
              <a:t> </a:t>
            </a:r>
            <a:r>
              <a:rPr lang="en-US" b="1" dirty="0" err="1" smtClean="0"/>
              <a:t>besonders</a:t>
            </a:r>
            <a:r>
              <a:rPr lang="en-US" b="1" dirty="0" smtClean="0"/>
              <a:t> gut </a:t>
            </a:r>
            <a:r>
              <a:rPr lang="en-US" b="1" dirty="0" err="1" smtClean="0"/>
              <a:t>gearbeitet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56045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62880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Danke</a:t>
            </a:r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sz="66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für</a:t>
            </a:r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die </a:t>
            </a:r>
            <a:r>
              <a:rPr lang="en-US" sz="66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Stunde</a:t>
            </a:r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!</a:t>
            </a:r>
            <a:endParaRPr lang="ru-RU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50" name="Picture 2" descr="C:\Users\HOME\Desktop\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76" y="3857628"/>
            <a:ext cx="3087316" cy="24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7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6543347-angry-mother-pointing-the-finger-at-her-rebellious-teenage-daughter-focus-on-the-m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857784" cy="363312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1027" name="Picture 3" descr="C:\Users\дом\Desktop\78631147.jpg"/>
          <p:cNvPicPr>
            <a:picLocks noChangeAspect="1" noChangeArrowheads="1"/>
          </p:cNvPicPr>
          <p:nvPr/>
        </p:nvPicPr>
        <p:blipFill>
          <a:blip r:embed="rId3"/>
          <a:srcRect l="7475" t="11228" r="5315"/>
          <a:stretch>
            <a:fillRect/>
          </a:stretch>
        </p:blipFill>
        <p:spPr bwMode="auto">
          <a:xfrm>
            <a:off x="3929058" y="3286124"/>
            <a:ext cx="5000660" cy="338880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ом\Desktop\konflikti-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093"/>
          <a:stretch>
            <a:fillRect/>
          </a:stretch>
        </p:blipFill>
        <p:spPr bwMode="auto">
          <a:xfrm>
            <a:off x="285720" y="214290"/>
            <a:ext cx="5215904" cy="398447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2051" name="Picture 3" descr="C:\Users\дом\Desktop\large_5459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222850"/>
            <a:ext cx="4405320" cy="319700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Die </a:t>
            </a:r>
            <a:r>
              <a:rPr lang="en-US" dirty="0" err="1" smtClean="0">
                <a:solidFill>
                  <a:schemeClr val="tx1"/>
                </a:solidFill>
              </a:rPr>
              <a:t>Probleme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mit</a:t>
            </a:r>
            <a:r>
              <a:rPr lang="en-US" dirty="0" smtClean="0">
                <a:solidFill>
                  <a:schemeClr val="tx1"/>
                </a:solidFill>
              </a:rPr>
              <a:t> den </a:t>
            </a:r>
            <a:r>
              <a:rPr lang="en-US" dirty="0" err="1" smtClean="0">
                <a:solidFill>
                  <a:schemeClr val="tx1"/>
                </a:solidFill>
              </a:rPr>
              <a:t>eltern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Ist</a:t>
            </a:r>
            <a:r>
              <a:rPr lang="en-US" dirty="0" smtClean="0"/>
              <a:t> dieses </a:t>
            </a:r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wichtig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                            </a:t>
            </a:r>
            <a:r>
              <a:rPr lang="en-US" dirty="0" err="1" smtClean="0"/>
              <a:t>aktuell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                            </a:t>
            </a:r>
            <a:r>
              <a:rPr lang="en-US" dirty="0" err="1" smtClean="0"/>
              <a:t>interessant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                            </a:t>
            </a:r>
            <a:r>
              <a:rPr lang="en-US" dirty="0" err="1" smtClean="0"/>
              <a:t>heutzutage</a:t>
            </a:r>
            <a:r>
              <a:rPr lang="en-US" dirty="0" smtClean="0"/>
              <a:t> </a:t>
            </a:r>
            <a:r>
              <a:rPr lang="en-US" dirty="0" err="1" smtClean="0"/>
              <a:t>typisch</a:t>
            </a:r>
            <a:r>
              <a:rPr lang="ru-RU" dirty="0" smtClean="0"/>
              <a:t>?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то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380" y="428604"/>
            <a:ext cx="2428892" cy="3004629"/>
          </a:xfrm>
          <a:ln>
            <a:solidFill>
              <a:schemeClr val="accent1"/>
            </a:solidFill>
          </a:ln>
        </p:spPr>
      </p:pic>
      <p:pic>
        <p:nvPicPr>
          <p:cNvPr id="6" name="Рисунок 5" descr="толсто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71480"/>
            <a:ext cx="4071966" cy="39742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то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357562"/>
            <a:ext cx="6003936" cy="307078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ур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6248" y="3500438"/>
            <a:ext cx="4214842" cy="3161132"/>
          </a:xfrm>
          <a:ln>
            <a:solidFill>
              <a:schemeClr val="accent1"/>
            </a:solidFill>
          </a:ln>
        </p:spPr>
      </p:pic>
      <p:pic>
        <p:nvPicPr>
          <p:cNvPr id="5" name="Рисунок 4" descr="тург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500042"/>
            <a:ext cx="3810000" cy="28575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отц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928670"/>
            <a:ext cx="2943225" cy="463867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978-3-407-80947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357430"/>
            <a:ext cx="4315968" cy="43159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пресле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642918"/>
            <a:ext cx="2624253" cy="45005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Содержимое 3" descr="прес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929322" y="571480"/>
            <a:ext cx="2928958" cy="4383674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льз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57950" y="285728"/>
            <a:ext cx="2528905" cy="4071965"/>
          </a:xfrm>
        </p:spPr>
      </p:pic>
      <p:pic>
        <p:nvPicPr>
          <p:cNvPr id="7" name="Рисунок 6" descr="ильз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7166"/>
            <a:ext cx="2458123" cy="4071966"/>
          </a:xfrm>
          <a:prstGeom prst="rect">
            <a:avLst/>
          </a:prstGeom>
        </p:spPr>
      </p:pic>
      <p:pic>
        <p:nvPicPr>
          <p:cNvPr id="8" name="Рисунок 7" descr="авто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142984"/>
            <a:ext cx="2857520" cy="4311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14612" y="5857892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Christine N</a:t>
            </a:r>
            <a:r>
              <a:rPr lang="el-GR" sz="2800" b="1" dirty="0" smtClean="0">
                <a:latin typeface="Arial"/>
                <a:cs typeface="Arial"/>
              </a:rPr>
              <a:t>ὃ</a:t>
            </a:r>
            <a:r>
              <a:rPr lang="en-US" sz="2800" b="1" dirty="0" err="1" smtClean="0"/>
              <a:t>stlinger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ур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285728"/>
            <a:ext cx="3571900" cy="2857521"/>
          </a:xfrm>
          <a:ln>
            <a:solidFill>
              <a:schemeClr val="accent1"/>
            </a:solidFill>
          </a:ln>
        </p:spPr>
      </p:pic>
      <p:pic>
        <p:nvPicPr>
          <p:cNvPr id="6" name="Рисунок 5" descr="ма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9"/>
            <a:ext cx="3500462" cy="28003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мам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3500438"/>
            <a:ext cx="3857652" cy="30861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42910" y="335756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Die Mutter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3500438"/>
            <a:ext cx="2664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Stiefvater</a:t>
            </a:r>
            <a:r>
              <a:rPr lang="en-US" sz="2400" dirty="0" smtClean="0"/>
              <a:t> Kurt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6643702" y="571501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Ilse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417</TotalTime>
  <Words>88</Words>
  <Application>Microsoft Office PowerPoint</Application>
  <PresentationFormat>Экран (4:3)</PresentationFormat>
  <Paragraphs>22</Paragraphs>
  <Slides>12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Die Probleme mit den eltern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45</cp:revision>
  <dcterms:created xsi:type="dcterms:W3CDTF">2014-12-07T09:34:51Z</dcterms:created>
  <dcterms:modified xsi:type="dcterms:W3CDTF">2022-03-30T16:18:08Z</dcterms:modified>
</cp:coreProperties>
</file>