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84" r:id="rId2"/>
    <p:sldId id="256" r:id="rId3"/>
    <p:sldId id="289" r:id="rId4"/>
    <p:sldId id="290" r:id="rId5"/>
    <p:sldId id="283" r:id="rId6"/>
    <p:sldId id="291" r:id="rId7"/>
    <p:sldId id="286" r:id="rId8"/>
    <p:sldId id="288" r:id="rId9"/>
    <p:sldId id="277" r:id="rId10"/>
    <p:sldId id="258" r:id="rId11"/>
    <p:sldId id="278" r:id="rId12"/>
    <p:sldId id="260" r:id="rId13"/>
    <p:sldId id="261" r:id="rId14"/>
    <p:sldId id="262" r:id="rId15"/>
    <p:sldId id="279" r:id="rId16"/>
    <p:sldId id="265" r:id="rId17"/>
    <p:sldId id="280" r:id="rId18"/>
    <p:sldId id="269" r:id="rId19"/>
    <p:sldId id="281" r:id="rId20"/>
    <p:sldId id="271" r:id="rId21"/>
    <p:sldId id="287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55" autoAdjust="0"/>
    <p:restoredTop sz="94693" autoAdjust="0"/>
  </p:normalViewPr>
  <p:slideViewPr>
    <p:cSldViewPr>
      <p:cViewPr>
        <p:scale>
          <a:sx n="95" d="100"/>
          <a:sy n="95" d="100"/>
        </p:scale>
        <p:origin x="-2094" y="-6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B4191C-0758-445E-B5CE-744FE3C01C4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4C2325-D8CF-4AC7-B22E-496B2F2633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5644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C2325-D8CF-4AC7-B22E-496B2F26331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3/30/2022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3/30/2022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3/30/2022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3/30/2022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3/30/2022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3/30/2022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3/30/2022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3/30/2022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3/30/2022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3/30/2022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3/30/2022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3/30/2022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50876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00B0F0"/>
                </a:solidFill>
                <a:latin typeface="Monotype Corsiva" pitchFamily="66" charset="0"/>
              </a:rPr>
              <a:t>Игры  для  развития  мелкой моторики  рук  детей  раннего  возраста </a:t>
            </a:r>
            <a:endParaRPr lang="ru-RU" i="1" dirty="0">
              <a:solidFill>
                <a:srgbClr val="00B0F0"/>
              </a:solidFill>
              <a:latin typeface="Monotype Corsiva" pitchFamily="66" charset="0"/>
            </a:endParaRPr>
          </a:p>
        </p:txBody>
      </p:sp>
      <p:pic>
        <p:nvPicPr>
          <p:cNvPr id="3" name="Picture 2" descr="https://avatars.mds.yandex.net/get-pdb/1016956/4e5e85ca-85e8-4263-989a-467a1b260089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2143116"/>
            <a:ext cx="6934201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мастер -класс\IMG_20220215_0948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81000"/>
            <a:ext cx="3200400" cy="2590800"/>
          </a:xfrm>
          <a:prstGeom prst="rect">
            <a:avLst/>
          </a:prstGeom>
          <a:noFill/>
        </p:spPr>
      </p:pic>
      <p:pic>
        <p:nvPicPr>
          <p:cNvPr id="2051" name="Picture 3" descr="C:\Users\User\Desktop\мастер -класс\IMG_20220216_16421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00600" y="3733800"/>
            <a:ext cx="3090863" cy="2286000"/>
          </a:xfrm>
          <a:prstGeom prst="rect">
            <a:avLst/>
          </a:prstGeom>
          <a:noFill/>
        </p:spPr>
      </p:pic>
      <p:pic>
        <p:nvPicPr>
          <p:cNvPr id="1026" name="Picture 2" descr="C:\Users\User\Desktop\IMG_20220216_16493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24400" y="381000"/>
            <a:ext cx="3200400" cy="2590800"/>
          </a:xfrm>
          <a:prstGeom prst="rect">
            <a:avLst/>
          </a:prstGeom>
          <a:noFill/>
        </p:spPr>
      </p:pic>
      <p:pic>
        <p:nvPicPr>
          <p:cNvPr id="1027" name="Picture 3" descr="C:\Users\User\Desktop\IMG_20220216_16501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914400" y="3657600"/>
            <a:ext cx="32004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7056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Умный  сундучок</a:t>
            </a:r>
            <a:endParaRPr lang="ru-RU" sz="4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" name="Picture 2" descr="C:\Users\User\Desktop\мастер -класс\IMG_20220216_14393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1524000" y="304800"/>
            <a:ext cx="5410200" cy="739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мастер -класс\IMG_20220215_1017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1000" y="990600"/>
            <a:ext cx="3657600" cy="3048000"/>
          </a:xfrm>
          <a:prstGeom prst="rect">
            <a:avLst/>
          </a:prstGeom>
          <a:noFill/>
        </p:spPr>
      </p:pic>
      <p:pic>
        <p:nvPicPr>
          <p:cNvPr id="3" name="Picture 2" descr="C:\Users\User\Desktop\мастер -класс\IMG_20220215_10224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19600" y="2438400"/>
            <a:ext cx="34290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мастер -класс\IMG_20220215_1019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609600"/>
            <a:ext cx="3200400" cy="2667000"/>
          </a:xfrm>
          <a:prstGeom prst="rect">
            <a:avLst/>
          </a:prstGeom>
          <a:noFill/>
        </p:spPr>
      </p:pic>
      <p:pic>
        <p:nvPicPr>
          <p:cNvPr id="4099" name="Picture 3" descr="C:\Users\User\Desktop\мастер -класс\IMG_20220215_1020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43400" y="457200"/>
            <a:ext cx="3276600" cy="2971800"/>
          </a:xfrm>
          <a:prstGeom prst="rect">
            <a:avLst/>
          </a:prstGeom>
          <a:noFill/>
        </p:spPr>
      </p:pic>
      <p:pic>
        <p:nvPicPr>
          <p:cNvPr id="4100" name="Picture 4" descr="C:\Users\User\Desktop\мастер -класс\IMG_20220217_09465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5800" y="3657600"/>
            <a:ext cx="2952750" cy="2590800"/>
          </a:xfrm>
          <a:prstGeom prst="rect">
            <a:avLst/>
          </a:prstGeom>
          <a:noFill/>
        </p:spPr>
      </p:pic>
      <p:pic>
        <p:nvPicPr>
          <p:cNvPr id="4101" name="Picture 5" descr="C:\Users\User\Desktop\мастер -класс\IMG_20220217_09471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5800" y="3733800"/>
            <a:ext cx="3048000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мастер -класс\IMG_20220217_0950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3000" y="914400"/>
            <a:ext cx="6096000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9916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Monotype Corsiva" pitchFamily="66" charset="0"/>
              </a:rPr>
              <a:t>Цветные  бомбошки</a:t>
            </a:r>
            <a:endParaRPr lang="ru-RU" sz="4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" name="Picture 2" descr="C:\Users\User\Desktop\мастер -класс\IMG_20220216_1457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1638300" y="723900"/>
            <a:ext cx="44958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мастер -класс\IMG_20220217_10133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9600" y="990600"/>
            <a:ext cx="3429000" cy="2362200"/>
          </a:xfrm>
          <a:prstGeom prst="rect">
            <a:avLst/>
          </a:prstGeom>
          <a:noFill/>
        </p:spPr>
      </p:pic>
      <p:pic>
        <p:nvPicPr>
          <p:cNvPr id="3" name="Picture 3" descr="C:\Users\User\Desktop\мастер -класс\IMG_20220217_10140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19600" y="990600"/>
            <a:ext cx="3173649" cy="2362200"/>
          </a:xfrm>
          <a:prstGeom prst="rect">
            <a:avLst/>
          </a:prstGeom>
          <a:noFill/>
        </p:spPr>
      </p:pic>
      <p:pic>
        <p:nvPicPr>
          <p:cNvPr id="8195" name="Picture 3" descr="C:\Users\User\Desktop\мастер -класс\IMG_20220215_10311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3400" y="3429000"/>
            <a:ext cx="3505200" cy="2895600"/>
          </a:xfrm>
          <a:prstGeom prst="rect">
            <a:avLst/>
          </a:prstGeom>
          <a:noFill/>
        </p:spPr>
      </p:pic>
      <p:pic>
        <p:nvPicPr>
          <p:cNvPr id="5" name="Picture 3" descr="C:\Users\User\Desktop\мастер -класс\IMG_20220217_1015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3505200"/>
            <a:ext cx="30480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Monotype Corsiva" pitchFamily="66" charset="0"/>
              </a:rPr>
              <a:t>Веселая  мозаика</a:t>
            </a:r>
            <a:endParaRPr lang="ru-RU" sz="4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" name="Picture 2" descr="C:\Users\User\Desktop\мастер -класс\IMG_20220216_17570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190500" y="2095500"/>
            <a:ext cx="3962400" cy="3581400"/>
          </a:xfrm>
          <a:prstGeom prst="rect">
            <a:avLst/>
          </a:prstGeom>
          <a:noFill/>
        </p:spPr>
      </p:pic>
      <p:pic>
        <p:nvPicPr>
          <p:cNvPr id="4" name="Picture 2" descr="C:\Users\User\Desktop\мастер -класс\IMG_20220216_1758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076700" y="2019300"/>
            <a:ext cx="3962400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мастер -класс\IMG_20220217_10262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609600"/>
            <a:ext cx="3200400" cy="2971800"/>
          </a:xfrm>
          <a:prstGeom prst="rect">
            <a:avLst/>
          </a:prstGeom>
          <a:noFill/>
        </p:spPr>
      </p:pic>
      <p:pic>
        <p:nvPicPr>
          <p:cNvPr id="12292" name="Picture 4" descr="C:\Users\User\Desktop\мастер -класс\IMG_20220217_1026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91000" y="609600"/>
            <a:ext cx="3505200" cy="29718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864846"/>
            <a:ext cx="3200400" cy="225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22960"/>
          </a:xfrm>
        </p:spPr>
        <p:txBody>
          <a:bodyPr>
            <a:normAutofit/>
          </a:bodyPr>
          <a:lstStyle/>
          <a:p>
            <a:pPr algn="ctr"/>
            <a:r>
              <a:rPr lang="ru-RU" sz="4400" i="1" dirty="0" smtClean="0">
                <a:solidFill>
                  <a:srgbClr val="FF0000"/>
                </a:solidFill>
                <a:latin typeface="Monotype Corsiva" pitchFamily="66" charset="0"/>
              </a:rPr>
              <a:t>Зайка , засыпай-ка !</a:t>
            </a:r>
            <a:endParaRPr lang="ru-RU" sz="4400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" name="Picture 2" descr="C:\Users\User\Desktop\мастер -класс\IMG_20220216_14504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2133600" y="457200"/>
            <a:ext cx="4114800" cy="716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943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  <a:latin typeface="Monotype Corsiva" pitchFamily="66" charset="0"/>
              </a:rPr>
              <a:t>Мастер -класс</a:t>
            </a:r>
            <a:endParaRPr lang="ru-RU" dirty="0">
              <a:solidFill>
                <a:srgbClr val="00B0F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239000" cy="4855536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r>
              <a:rPr lang="ru-RU" altLang="ru-RU" sz="96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«Ум ребенка находится на кончиках его пальцев. Истоки способностей и дарования детей - на кончиках пальцев. От пальцев, образно говоря, идут тончайшие нити – ручейки, которые питают источник творческой мысли. Другими словами, чем больше мастерства в детской руке, тем умнее ребёнок».</a:t>
            </a:r>
            <a:br>
              <a:rPr lang="ru-RU" altLang="ru-RU" sz="96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altLang="ru-RU" sz="96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altLang="ru-RU" sz="96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altLang="ru-RU" sz="7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А. Сухомлинский</a:t>
            </a:r>
            <a:endParaRPr lang="ru-RU" altLang="ru-RU" sz="3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 smtClean="0">
              <a:solidFill>
                <a:srgbClr val="FF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мастер -класс\IMG_20220217_10053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00600" y="990599"/>
            <a:ext cx="2971800" cy="2612049"/>
          </a:xfrm>
          <a:prstGeom prst="rect">
            <a:avLst/>
          </a:prstGeom>
          <a:noFill/>
        </p:spPr>
      </p:pic>
      <p:pic>
        <p:nvPicPr>
          <p:cNvPr id="4" name="Picture 2" descr="C:\Users\User\Desktop\мастер -класс\IMG_20220217_1008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95600" y="3962400"/>
            <a:ext cx="3507205" cy="26670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990600"/>
            <a:ext cx="3505200" cy="2682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21183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5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54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5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5400" dirty="0" smtClean="0">
                <a:solidFill>
                  <a:srgbClr val="FF0000"/>
                </a:solidFill>
                <a:latin typeface="Monotype Corsiva" pitchFamily="66" charset="0"/>
              </a:rPr>
              <a:t>                                                   Спасибо  за  </a:t>
            </a:r>
            <a:br>
              <a:rPr lang="ru-RU" sz="5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5400" dirty="0" smtClean="0">
                <a:solidFill>
                  <a:srgbClr val="FF0000"/>
                </a:solidFill>
                <a:latin typeface="Monotype Corsiva" pitchFamily="66" charset="0"/>
              </a:rPr>
              <a:t>внимание !</a:t>
            </a:r>
            <a:endParaRPr lang="ru-RU" sz="5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" name="Picture 2" descr="https://avatars.mds.yandex.net/get-pdb/1016956/4e5e85ca-85e8-4263-989a-467a1b260089/s12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657600"/>
            <a:ext cx="57150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365760"/>
          </a:xfrm>
        </p:spPr>
        <p:txBody>
          <a:bodyPr>
            <a:noAutofit/>
          </a:bodyPr>
          <a:lstStyle/>
          <a:p>
            <a:pPr algn="ctr"/>
            <a:r>
              <a:rPr lang="ru-RU" sz="4400" dirty="0" err="1" smtClean="0">
                <a:solidFill>
                  <a:srgbClr val="00B0F0"/>
                </a:solidFill>
                <a:latin typeface="Monotype Corsiva" pitchFamily="66" charset="0"/>
              </a:rPr>
              <a:t>Массажеры</a:t>
            </a:r>
            <a:endParaRPr lang="ru-RU" sz="4400" dirty="0">
              <a:solidFill>
                <a:srgbClr val="00B0F0"/>
              </a:solidFill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1000" y="685800"/>
            <a:ext cx="74676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IMG-20220314-WA00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914400"/>
            <a:ext cx="3429000" cy="2819401"/>
          </a:xfrm>
          <a:prstGeom prst="rect">
            <a:avLst/>
          </a:prstGeom>
          <a:noFill/>
        </p:spPr>
      </p:pic>
      <p:pic>
        <p:nvPicPr>
          <p:cNvPr id="3" name="Picture 2" descr="C:\Users\User\Desktop\IMG-20220314-WA00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43400" y="914400"/>
            <a:ext cx="3209310" cy="2667000"/>
          </a:xfrm>
          <a:prstGeom prst="rect">
            <a:avLst/>
          </a:prstGeom>
          <a:noFill/>
        </p:spPr>
      </p:pic>
      <p:pic>
        <p:nvPicPr>
          <p:cNvPr id="4" name="Picture 3" descr="C:\Users\User\Desktop\IMG-20220314-WA00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2400" y="3886200"/>
            <a:ext cx="3886200" cy="2514600"/>
          </a:xfrm>
          <a:prstGeom prst="rect">
            <a:avLst/>
          </a:prstGeom>
          <a:noFill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343400" y="3886200"/>
            <a:ext cx="3276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242048" cy="6858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Игры  с  крупами,   бусами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027" name="Picture 3" descr="C:\Users\User\Desktop\W7ZhBGpXbJ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8200" y="838200"/>
            <a:ext cx="3124200" cy="289560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2000" y="914400"/>
            <a:ext cx="2743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62200" y="3581400"/>
            <a:ext cx="3733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1000" y="381000"/>
            <a:ext cx="3657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C:\Users\User\Desktop\fzzCT5r3A9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381000"/>
            <a:ext cx="3352800" cy="27432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676400" y="3429000"/>
            <a:ext cx="4572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94360"/>
          </a:xfrm>
        </p:spPr>
        <p:txBody>
          <a:bodyPr/>
          <a:lstStyle/>
          <a:p>
            <a:pPr algn="ctr"/>
            <a:r>
              <a:rPr lang="ru-RU" i="1" dirty="0" err="1" smtClean="0">
                <a:solidFill>
                  <a:srgbClr val="FF0000"/>
                </a:solidFill>
                <a:latin typeface="Monotype Corsiva" pitchFamily="66" charset="0"/>
              </a:rPr>
              <a:t>аквагимнастика</a:t>
            </a:r>
            <a:endParaRPr lang="ru-RU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67200" y="1143000"/>
            <a:ext cx="31242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9600" y="1143000"/>
            <a:ext cx="31242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3400" y="3886200"/>
            <a:ext cx="3200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67200" y="3886200"/>
            <a:ext cx="3124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97536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Monotype Corsiva" pitchFamily="66" charset="0"/>
              </a:rPr>
              <a:t>Игры -</a:t>
            </a:r>
            <a:r>
              <a:rPr lang="ru-RU" sz="6000" dirty="0" err="1" smtClean="0">
                <a:solidFill>
                  <a:srgbClr val="FF0000"/>
                </a:solidFill>
                <a:latin typeface="Monotype Corsiva" pitchFamily="66" charset="0"/>
              </a:rPr>
              <a:t>сортеры</a:t>
            </a:r>
            <a:endParaRPr lang="ru-RU" sz="6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" name="Picture 3" descr="C:\Users\User\Desktop\мастер -класс\IMG_20220216_14433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1219200" y="990600"/>
            <a:ext cx="2133600" cy="3352800"/>
          </a:xfrm>
          <a:prstGeom prst="rect">
            <a:avLst/>
          </a:prstGeom>
          <a:noFill/>
        </p:spPr>
      </p:pic>
      <p:pic>
        <p:nvPicPr>
          <p:cNvPr id="5" name="Picture 2" descr="C:\Users\User\Desktop\мастер -класс\IMG_20220216_14393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5295900" y="1333500"/>
            <a:ext cx="2209800" cy="2895600"/>
          </a:xfrm>
          <a:prstGeom prst="rect">
            <a:avLst/>
          </a:prstGeom>
          <a:noFill/>
        </p:spPr>
      </p:pic>
      <p:pic>
        <p:nvPicPr>
          <p:cNvPr id="6" name="Picture 2" descr="C:\Users\User\Desktop\мастер -класс\IMG_20220216_17584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1181100" y="3619500"/>
            <a:ext cx="2209800" cy="3505200"/>
          </a:xfrm>
          <a:prstGeom prst="rect">
            <a:avLst/>
          </a:prstGeom>
          <a:noFill/>
        </p:spPr>
      </p:pic>
      <p:pic>
        <p:nvPicPr>
          <p:cNvPr id="7" name="Picture 2" descr="C:\Users\User\Desktop\мастер -класс\IMG_20220216_14575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6200000">
            <a:off x="5257800" y="4038600"/>
            <a:ext cx="228600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4676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Monotype Corsiva" pitchFamily="66" charset="0"/>
              </a:rPr>
              <a:t>Фруктовая  мозаика</a:t>
            </a:r>
            <a:endParaRPr lang="ru-RU" sz="4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" name="Picture 3" descr="C:\Users\User\Desktop\мастер -класс\IMG_20220216_14433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1371600" y="0"/>
            <a:ext cx="5486400" cy="822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484</TotalTime>
  <Words>48</Words>
  <Application>Microsoft Office PowerPoint</Application>
  <PresentationFormat>Экран (4:3)</PresentationFormat>
  <Paragraphs>14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Изящная</vt:lpstr>
      <vt:lpstr>Игры  для  развития  мелкой моторики  рук  детей  раннего  возраста </vt:lpstr>
      <vt:lpstr>Мастер -класс</vt:lpstr>
      <vt:lpstr>Массажеры</vt:lpstr>
      <vt:lpstr>Слайд 4</vt:lpstr>
      <vt:lpstr>Игры  с  крупами,   бусами</vt:lpstr>
      <vt:lpstr>Слайд 6</vt:lpstr>
      <vt:lpstr>аквагимнастика</vt:lpstr>
      <vt:lpstr>Игры -сортеры</vt:lpstr>
      <vt:lpstr>Фруктовая  мозаика</vt:lpstr>
      <vt:lpstr>Слайд 10</vt:lpstr>
      <vt:lpstr>Умный  сундучок</vt:lpstr>
      <vt:lpstr>Слайд 12</vt:lpstr>
      <vt:lpstr>Слайд 13</vt:lpstr>
      <vt:lpstr>Слайд 14</vt:lpstr>
      <vt:lpstr>Цветные  бомбошки</vt:lpstr>
      <vt:lpstr>Слайд 16</vt:lpstr>
      <vt:lpstr>Веселая  мозаика</vt:lpstr>
      <vt:lpstr>Слайд 18</vt:lpstr>
      <vt:lpstr>Зайка , засыпай-ка !</vt:lpstr>
      <vt:lpstr>Слайд 20</vt:lpstr>
      <vt:lpstr>                                                     Спасибо  за  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58</cp:revision>
  <dcterms:created xsi:type="dcterms:W3CDTF">2022-02-20T17:02:55Z</dcterms:created>
  <dcterms:modified xsi:type="dcterms:W3CDTF">2022-03-30T20:00:25Z</dcterms:modified>
</cp:coreProperties>
</file>