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5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55151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187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65306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50650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54153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93095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87252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6378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1338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7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929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346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38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81100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6824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6792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6274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417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dn1.ozone.ru/s3/multimedia-n/60141385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00" b="97100" l="0" r="992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9287" y="204077"/>
            <a:ext cx="3318054" cy="33180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dn1.ozone.ru/multimedia/10232977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0120">
            <a:off x="-389142" y="391219"/>
            <a:ext cx="4094205" cy="26475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219201"/>
            <a:ext cx="6815669" cy="2167464"/>
          </a:xfrm>
        </p:spPr>
        <p:txBody>
          <a:bodyPr/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dirty="0"/>
              <a:t/>
            </a:r>
            <a:br>
              <a:rPr lang="ru-RU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Счетные палочки в математическом развитии </a:t>
            </a: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696998"/>
          </a:xfrm>
        </p:spPr>
        <p:txBody>
          <a:bodyPr>
            <a:noAutofit/>
          </a:bodyPr>
          <a:lstStyle/>
          <a:p>
            <a:pPr algn="r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Будрецкая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Ю.Г.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s://skyey.ru/upload/iblock/3c8/3c8c901aa254f140985173b7f7a1bce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2870" b="100000" l="0" r="981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92" y="4450050"/>
            <a:ext cx="3465779" cy="2294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kyey.ru/upload/iblock/3c8/3c8c901aa254f140985173b7f7a1bced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453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561" y="4629534"/>
            <a:ext cx="3263024" cy="21601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680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Сравнения по величине: высоте и длине.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Учимся играя.10 нестандартных вариантов развивающих игр со счетными палочками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606" y="2557463"/>
            <a:ext cx="5032254" cy="344844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3023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Учимся считать</a:t>
            </a:r>
            <a:endParaRPr lang="ru-RU" sz="7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262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69409" y="2615057"/>
            <a:ext cx="4298223" cy="2830153"/>
          </a:xfrm>
          <a:prstGeom prst="rect">
            <a:avLst/>
          </a:prstGeom>
        </p:spPr>
      </p:pic>
      <p:pic>
        <p:nvPicPr>
          <p:cNvPr id="5" name="Picture 126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6095999" y="2606818"/>
            <a:ext cx="4604951" cy="28383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859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Рисуем палочками</a:t>
            </a:r>
            <a:endParaRPr lang="ru-RU" sz="6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pSp>
        <p:nvGrpSpPr>
          <p:cNvPr id="4" name="Group 15851"/>
          <p:cNvGrpSpPr/>
          <p:nvPr/>
        </p:nvGrpSpPr>
        <p:grpSpPr>
          <a:xfrm>
            <a:off x="1869989" y="2534919"/>
            <a:ext cx="8575589" cy="3157427"/>
            <a:chOff x="0" y="0"/>
            <a:chExt cx="7110130" cy="2000165"/>
          </a:xfrm>
        </p:grpSpPr>
        <p:pic>
          <p:nvPicPr>
            <p:cNvPr id="5" name="Picture 2350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202991" y="0"/>
              <a:ext cx="3907139" cy="2000165"/>
            </a:xfrm>
            <a:prstGeom prst="rect">
              <a:avLst/>
            </a:prstGeom>
          </p:spPr>
        </p:pic>
        <p:pic>
          <p:nvPicPr>
            <p:cNvPr id="6" name="Picture 2389"/>
            <p:cNvPicPr/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0" y="2413"/>
              <a:ext cx="3081261" cy="1961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233921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5975" y="2843883"/>
            <a:ext cx="9601196" cy="1303867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8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133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lt.izh.one/files/learning/41/preview_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86" y="2569000"/>
            <a:ext cx="4496681" cy="3556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Счетные палочки для дошколят - это и учеба, и </a:t>
            </a:r>
            <a:r>
              <a:rPr lang="ru-RU" dirty="0" smtClean="0"/>
              <a:t>игра.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Рисунок 7" descr="Цифры из счетных палочек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213" y="2569000"/>
            <a:ext cx="2379503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Фигуры из счетных палочек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8716" y="4244829"/>
            <a:ext cx="2776756" cy="1881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891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344" y="659157"/>
            <a:ext cx="9601196" cy="1303867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именно счетные палочки?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31684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2903" y="1669409"/>
            <a:ext cx="5268287" cy="45048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азвивают мелкую моторику;</a:t>
            </a:r>
          </a:p>
          <a:p>
            <a:pPr marL="342900" indent="-342900">
              <a:buFontTx/>
              <a:buChar char="-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формируются математические представления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дошкольного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возраста;</a:t>
            </a:r>
          </a:p>
          <a:p>
            <a:pPr marL="342900" indent="-342900">
              <a:buFontTx/>
              <a:buChar char="-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пространственная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ориентация;</a:t>
            </a:r>
          </a:p>
          <a:p>
            <a:pPr marL="342900" indent="-342900">
              <a:buFontTx/>
              <a:buChar char="-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изучает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цвет;</a:t>
            </a:r>
          </a:p>
          <a:p>
            <a:pPr marL="342900" indent="-342900">
              <a:buFontTx/>
              <a:buChar char="-"/>
            </a:pPr>
            <a:r>
              <a:rPr lang="ru-RU" sz="2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начальной математике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счету,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геометрическими фигурами,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величины,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простейшие арифметические действия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s://ds04.infourok.ru/uploads/ex/0f14/0007c3bb-0a0daaa1/hello_html_3f826aa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18" y="2573322"/>
            <a:ext cx="4614970" cy="3074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634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Изучение счетных палочек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098" name="Picture 2" descr="https://avatars.mds.yandex.net/get-zen_doc/1596193/pub_5f54e737019fb065e700996a_5f54ec00c84c033ffd315193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359" y="2498740"/>
            <a:ext cx="3317875" cy="331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Шестиугольник 3"/>
          <p:cNvSpPr/>
          <p:nvPr/>
        </p:nvSpPr>
        <p:spPr>
          <a:xfrm>
            <a:off x="5159230" y="2584741"/>
            <a:ext cx="5041784" cy="3145871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детки рассматривают палочки, учатся определять их цвет, раскладывают на столике, складывают в </a:t>
            </a:r>
            <a:r>
              <a:rPr lang="ru-RU" sz="2800" dirty="0" smtClean="0">
                <a:solidFill>
                  <a:schemeClr val="tx1"/>
                </a:solidFill>
              </a:rPr>
              <a:t>коробочку.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274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Где меньше?</a:t>
            </a:r>
            <a:endParaRPr lang="ru-RU" sz="7200" dirty="0">
              <a:solidFill>
                <a:srgbClr val="0070C0"/>
              </a:solidFill>
            </a:endParaRPr>
          </a:p>
        </p:txBody>
      </p:sp>
      <p:pic>
        <p:nvPicPr>
          <p:cNvPr id="8194" name="Picture 2" descr="https://multiurok.ru/img/586116/image_5bd4d5fb1688c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2370"/>
          <a:stretch/>
        </p:blipFill>
        <p:spPr bwMode="auto">
          <a:xfrm>
            <a:off x="3688465" y="2540987"/>
            <a:ext cx="4485559" cy="1693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ultiurok.ru/img/586116/image_5bd4d5fb1688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05" r="15152" b="52370"/>
          <a:stretch/>
        </p:blipFill>
        <p:spPr bwMode="auto">
          <a:xfrm>
            <a:off x="3688465" y="4160109"/>
            <a:ext cx="3805880" cy="16969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475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46" y="713684"/>
            <a:ext cx="9601196" cy="1303867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В</a:t>
            </a:r>
            <a:r>
              <a:rPr lang="ru-RU" dirty="0" smtClean="0">
                <a:solidFill>
                  <a:srgbClr val="0070C0"/>
                </a:solidFill>
              </a:rPr>
              <a:t>торой </a:t>
            </a:r>
            <a:r>
              <a:rPr lang="ru-RU" dirty="0">
                <a:solidFill>
                  <a:srgbClr val="0070C0"/>
                </a:solidFill>
              </a:rPr>
              <a:t>этап – математический</a:t>
            </a:r>
          </a:p>
        </p:txBody>
      </p:sp>
      <p:pic>
        <p:nvPicPr>
          <p:cNvPr id="5122" name="Picture 2" descr="https://studfile.net/html/2706/741/html_v8F_wHsjXN.OitK/htmlconvd-i2VZgS57x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403" y="2860646"/>
            <a:ext cx="3462462" cy="2552671"/>
          </a:xfrm>
          <a:prstGeom prst="rect">
            <a:avLst/>
          </a:prstGeom>
          <a:ln w="127000" cap="sq">
            <a:noFill/>
            <a:miter lim="800000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Равнобедренный треугольник 3"/>
          <p:cNvSpPr/>
          <p:nvPr/>
        </p:nvSpPr>
        <p:spPr>
          <a:xfrm>
            <a:off x="5125673" y="1634065"/>
            <a:ext cx="6417578" cy="4337108"/>
          </a:xfrm>
          <a:prstGeom prst="triangl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>
                <a:solidFill>
                  <a:srgbClr val="002060"/>
                </a:solidFill>
              </a:rPr>
              <a:t>Конструирование является самым приятным для дошкольников способом изучить начальную геометрию.</a:t>
            </a:r>
          </a:p>
        </p:txBody>
      </p:sp>
    </p:spTree>
    <p:extLst>
      <p:ext uri="{BB962C8B-B14F-4D97-AF65-F5344CB8AC3E}">
        <p14:creationId xmlns="" xmlns:p14="http://schemas.microsoft.com/office/powerpoint/2010/main" val="262215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www.zavuch.ru/uploads/methodlib/2014/10/26/shemyi-dlya-igr-s-palochkami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534" y="2734948"/>
            <a:ext cx="4452722" cy="31300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058734" y="1153424"/>
            <a:ext cx="4654378" cy="10709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выкладыванием по картинке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17912" y="1186249"/>
            <a:ext cx="5185548" cy="10380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выкладыванием геометрических фигур по образцу взрослого</a:t>
            </a:r>
          </a:p>
        </p:txBody>
      </p:sp>
      <p:pic>
        <p:nvPicPr>
          <p:cNvPr id="10" name="Рисунок 9" descr="https://sun9-45.userapi.com/c850228/v850228458/1ae614/wKdR1Dq6j6s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999" y="2855826"/>
            <a:ext cx="2295525" cy="183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sun9-20.userapi.com/c850228/v850228458/1ae61b/F0sYW2opZuI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5670" y="4274304"/>
            <a:ext cx="1838325" cy="1590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8919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Задания на конструирование и трансформацию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Объект 9" descr="https://sun9-41.userapi.com/c850228/v850228458/1ae65c/KU2IbHQ2mn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757" y="2594918"/>
            <a:ext cx="7700835" cy="20100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1919416" y="4604951"/>
            <a:ext cx="8130746" cy="139219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 фигуре, похожей на ключ, переложить четыре палочки так, чтобы получилось три квадрата</a:t>
            </a:r>
          </a:p>
        </p:txBody>
      </p:sp>
    </p:spTree>
    <p:extLst>
      <p:ext uri="{BB962C8B-B14F-4D97-AF65-F5344CB8AC3E}">
        <p14:creationId xmlns="" xmlns:p14="http://schemas.microsoft.com/office/powerpoint/2010/main" val="35689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e01.alicdn.com/kf/HLB1izsBahrvK1RjSszeq6yObFXaF/-.jpg_q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639" y="827516"/>
            <a:ext cx="5003499" cy="500349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392562" y="1474572"/>
            <a:ext cx="4308389" cy="30974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Немного упражнений со счетными палочками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280902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232</TotalTime>
  <Words>151</Words>
  <Application>Microsoft Office PowerPoint</Application>
  <PresentationFormat>Произвольный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            Счетные палочки в математическом развитии дошкольников</vt:lpstr>
      <vt:lpstr>Счетные палочки для дошколят - это и учеба, и игра. </vt:lpstr>
      <vt:lpstr>Почему именно счетные палочки? </vt:lpstr>
      <vt:lpstr>Изучение счетных палочек</vt:lpstr>
      <vt:lpstr>Где меньше?</vt:lpstr>
      <vt:lpstr>Второй этап – математический</vt:lpstr>
      <vt:lpstr>Слайд 7</vt:lpstr>
      <vt:lpstr>Задания на конструирование и трансформацию</vt:lpstr>
      <vt:lpstr>Слайд 9</vt:lpstr>
      <vt:lpstr>Сравнения по величине: высоте и длине. </vt:lpstr>
      <vt:lpstr>Учимся считать</vt:lpstr>
      <vt:lpstr>Рисуем палочками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МДК 03.04 ТЕОРИЯ И МЕТОДИКА МАТЕМАТИЧЕСКОГО РАЗВИТИЯ ДЕТЕЙ ДОШКОЛЬНОГО ВОЗРАСТА  Счетные палочки в математическом развитии дошкольников</dc:title>
  <dc:creator>Black</dc:creator>
  <cp:lastModifiedBy>Пользователь</cp:lastModifiedBy>
  <cp:revision>18</cp:revision>
  <dcterms:created xsi:type="dcterms:W3CDTF">2020-12-07T15:51:26Z</dcterms:created>
  <dcterms:modified xsi:type="dcterms:W3CDTF">2022-03-30T20:04:56Z</dcterms:modified>
</cp:coreProperties>
</file>