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825642" y="723508"/>
            <a:ext cx="8915399" cy="2262781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pPr algn="ctr"/>
            <a:r>
              <a:rPr lang="ru-RU" sz="60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hnschrift SemiBold SemiConden" panose="020B0502040204020203" pitchFamily="34" charset="0"/>
              </a:rPr>
              <a:t>Тренажер </a:t>
            </a:r>
            <a:br>
              <a:rPr lang="ru-RU" sz="60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hnschrift SemiBold SemiConden" panose="020B0502040204020203" pitchFamily="34" charset="0"/>
              </a:rPr>
            </a:br>
            <a:r>
              <a:rPr lang="ru-RU" sz="60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hnschrift SemiBold SemiConden" panose="020B0502040204020203" pitchFamily="34" charset="0"/>
              </a:rPr>
              <a:t>по математике </a:t>
            </a:r>
            <a:r>
              <a:rPr lang="ru-RU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cap="none" dirty="0" smtClean="0">
                <a:solidFill>
                  <a:schemeClr val="accent6">
                    <a:lumMod val="75000"/>
                  </a:schemeClr>
                </a:solidFill>
                <a:latin typeface="Bahnschrift SemiBold SemiConden" panose="020B0502040204020203" pitchFamily="34" charset="0"/>
              </a:rPr>
              <a:t>«Сложение чисел»</a:t>
            </a:r>
            <a:endParaRPr lang="ru-RU" sz="3600" cap="none" dirty="0">
              <a:solidFill>
                <a:schemeClr val="accent6">
                  <a:lumMod val="75000"/>
                </a:schemeClr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187" y="4289196"/>
            <a:ext cx="6683605" cy="16873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Автор: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Будрецкая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Юлия Георгиевна</a:t>
            </a:r>
            <a:endParaRPr lang="ru-RU" dirty="0">
              <a:solidFill>
                <a:schemeClr val="bg2">
                  <a:lumMod val="10000"/>
                </a:schemeClr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7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мальчику собрать портфель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3906" b="100000" l="9961" r="89258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696" y="1602556"/>
            <a:ext cx="2302874" cy="23028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9670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23" y="1602556"/>
            <a:ext cx="2225869" cy="1913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100000" l="10000" r="9008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176" y="4109694"/>
            <a:ext cx="3348997" cy="2232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8000" b="93111" l="1111" r="9788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563" y="1336206"/>
            <a:ext cx="2446256" cy="2446256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36363" y="4822313"/>
            <a:ext cx="2997171" cy="125797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5+5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6293532" y="2109264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57979" y="2109264"/>
            <a:ext cx="1564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10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8157" y="2246161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11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92448" y="4688262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15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100000" l="9783" r="9225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43" y="2894029"/>
            <a:ext cx="2975299" cy="3856568"/>
          </a:xfrm>
        </p:spPr>
      </p:pic>
    </p:spTree>
    <p:extLst>
      <p:ext uri="{BB962C8B-B14F-4D97-AF65-F5344CB8AC3E}">
        <p14:creationId xmlns="" xmlns:p14="http://schemas.microsoft.com/office/powerpoint/2010/main" val="325734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7.40741E-7 L 0.05325 -0.330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мальчику собрать портфель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3906" b="100000" l="9961" r="89258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31" y="1525690"/>
            <a:ext cx="2302874" cy="23028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9670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23" y="1602556"/>
            <a:ext cx="2225869" cy="1913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100000" l="10000" r="9008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176" y="4109694"/>
            <a:ext cx="3348997" cy="2232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8000" b="93111" l="1111" r="9788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563" y="1336206"/>
            <a:ext cx="2446256" cy="2446256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36363" y="4822313"/>
            <a:ext cx="2997171" cy="125797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4+6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6293532" y="2109264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6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602" y="2109264"/>
            <a:ext cx="1564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38157" y="2246161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10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92448" y="4688262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15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100000" l="9783" r="9225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43" y="2823691"/>
            <a:ext cx="2975299" cy="3856568"/>
          </a:xfrm>
        </p:spPr>
      </p:pic>
    </p:spTree>
    <p:extLst>
      <p:ext uri="{BB962C8B-B14F-4D97-AF65-F5344CB8AC3E}">
        <p14:creationId xmlns="" xmlns:p14="http://schemas.microsoft.com/office/powerpoint/2010/main" val="26245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-0.05162 L 0.56692 -0.347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81" y="-1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мальчику собрать портфель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3906" b="100000" l="9961" r="89258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696" y="1602556"/>
            <a:ext cx="2302874" cy="23028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9670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23" y="1602556"/>
            <a:ext cx="2225869" cy="1913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100000" l="10000" r="9008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176" y="4109694"/>
            <a:ext cx="3348997" cy="2232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8000" b="93111" l="1111" r="9788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566" y="1336206"/>
            <a:ext cx="2446256" cy="2446256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36363" y="4822313"/>
            <a:ext cx="2997171" cy="125797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5+2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6293532" y="2109264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52120" y="2202724"/>
            <a:ext cx="1564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  9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8157" y="2246161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12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92448" y="4688262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10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100000" l="9783" r="9225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43" y="2823691"/>
            <a:ext cx="2975299" cy="3856568"/>
          </a:xfrm>
        </p:spPr>
      </p:pic>
    </p:spTree>
    <p:extLst>
      <p:ext uri="{BB962C8B-B14F-4D97-AF65-F5344CB8AC3E}">
        <p14:creationId xmlns="" xmlns:p14="http://schemas.microsoft.com/office/powerpoint/2010/main" val="220480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139 L 0.30351 -0.34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21" y="-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мальчику собрать портфель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3906" b="100000" l="9961" r="89258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696" y="1602556"/>
            <a:ext cx="2302874" cy="23028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9670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23" y="1602556"/>
            <a:ext cx="2225869" cy="1913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100000" l="10000" r="9008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176" y="4109694"/>
            <a:ext cx="3348997" cy="2232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8000" b="93111" l="1111" r="9788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563" y="1336206"/>
            <a:ext cx="2446256" cy="2446256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36363" y="4822313"/>
            <a:ext cx="2997171" cy="125797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10+5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6293532" y="2109264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17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64266" y="2109264"/>
            <a:ext cx="1564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 5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8157" y="2246161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11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92448" y="4688262"/>
            <a:ext cx="136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15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100000" l="9783" r="9225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04" y="2894029"/>
            <a:ext cx="2975299" cy="3856568"/>
          </a:xfrm>
        </p:spPr>
      </p:pic>
    </p:spTree>
    <p:extLst>
      <p:ext uri="{BB962C8B-B14F-4D97-AF65-F5344CB8AC3E}">
        <p14:creationId xmlns="" xmlns:p14="http://schemas.microsoft.com/office/powerpoint/2010/main" val="284195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40274 0.0226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30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99414" l="0" r="98577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466" y="1676815"/>
            <a:ext cx="2367107" cy="4926660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3026004" y="358218"/>
            <a:ext cx="5476973" cy="1828801"/>
          </a:xfrm>
          <a:prstGeom prst="wedgeEllipse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Большое спасибо!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46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</TotalTime>
  <Words>47</Words>
  <Application>Microsoft Office PowerPoint</Application>
  <PresentationFormat>Произвольный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Легкий дым</vt:lpstr>
      <vt:lpstr>Тренажер  по математике  «Сложение чисел»</vt:lpstr>
      <vt:lpstr>Помоги мальчику собрать портфель</vt:lpstr>
      <vt:lpstr>Помоги мальчику собрать портфель</vt:lpstr>
      <vt:lpstr>Помоги мальчику собрать портфель</vt:lpstr>
      <vt:lpstr>Помоги мальчику собрать портфель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 по математике  «Табличное умножение и деление»</dc:title>
  <dc:creator>Stas Ivanov</dc:creator>
  <cp:lastModifiedBy>Пользователь</cp:lastModifiedBy>
  <cp:revision>9</cp:revision>
  <dcterms:created xsi:type="dcterms:W3CDTF">2020-05-01T16:54:07Z</dcterms:created>
  <dcterms:modified xsi:type="dcterms:W3CDTF">2022-03-30T20:07:03Z</dcterms:modified>
</cp:coreProperties>
</file>