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31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95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87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6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05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1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9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57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2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4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5F08A-238C-41FF-B64A-8C3AC941128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5A82F-6283-45E2-8AC5-103A3C4179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94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755576" y="116632"/>
            <a:ext cx="7632848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Badaboom TYGRA" panose="020B0502020504020200" pitchFamily="34" charset="0"/>
              </a:rPr>
              <a:t>Животные в скульптуре </a:t>
            </a:r>
            <a:r>
              <a:rPr lang="ru-RU" sz="3200" dirty="0" err="1" smtClean="0">
                <a:solidFill>
                  <a:schemeClr val="bg1"/>
                </a:solidFill>
                <a:latin typeface="Badaboom TYGRA" panose="020B0502020504020200" pitchFamily="34" charset="0"/>
              </a:rPr>
              <a:t>санкт-петербурга</a:t>
            </a:r>
            <a:endParaRPr lang="ru-RU" sz="3200" dirty="0">
              <a:solidFill>
                <a:schemeClr val="bg1"/>
              </a:solidFill>
              <a:latin typeface="Badaboom TYGRA" panose="020B05020205040202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03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757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47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ЕЗЕНТАЦИИ\памятники ЖИВОТНЫМ петербурга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670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РЕЗЕНТАЦИИ\памятники ЖИВОТНЫМ петербурга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904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РЕЗЕНТАЦИИ\памятники ЖИВОТНЫМ петербурга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416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ПРЕЗЕНТАЦИИ\памятники ЖИВОТНЫМ петербурга\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7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ПРЕЗЕНТАЦИИ\памятники ЖИВОТНЫМ петербурга\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6126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2022-03-30T16:50:24Z</dcterms:created>
  <dcterms:modified xsi:type="dcterms:W3CDTF">2022-03-30T17:23:17Z</dcterms:modified>
</cp:coreProperties>
</file>