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2.wdp"/><Relationship Id="rId7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microsoft.com/office/2007/relationships/hdphoto" Target="../media/hdphoto1.wdp"/><Relationship Id="rId5" Type="http://schemas.microsoft.com/office/2007/relationships/hdphoto" Target="../media/hdphoto5.wdp"/><Relationship Id="rId10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microsoft.com/office/2007/relationships/hdphoto" Target="../media/hdphoto7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3.xml"/><Relationship Id="rId5" Type="http://schemas.openxmlformats.org/officeDocument/2006/relationships/slide" Target="slide6.xml"/><Relationship Id="rId10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661852"/>
            <a:ext cx="7766936" cy="1280160"/>
          </a:xfrm>
        </p:spPr>
        <p:txBody>
          <a:bodyPr/>
          <a:lstStyle/>
          <a:p>
            <a:pPr algn="ctr"/>
            <a:r>
              <a:rPr lang="ru-RU" sz="4000" dirty="0" smtClean="0"/>
              <a:t>Зубки Наши Друзья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3189" y="2682240"/>
            <a:ext cx="3900814" cy="3230879"/>
          </a:xfrm>
        </p:spPr>
        <p:txBody>
          <a:bodyPr>
            <a:noAutofit/>
          </a:bodyPr>
          <a:lstStyle/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ahnschrift SemiBold" panose="020B0502040204020203" pitchFamily="34" charset="0"/>
            </a:endParaRP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ahnschrift SemiBold" panose="020B0502040204020203" pitchFamily="34" charset="0"/>
            </a:endParaRP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ahnschrift SemiBold" panose="020B0502040204020203" pitchFamily="34" charset="0"/>
            </a:endParaRP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ahnschrift SemiBold" panose="020B0502040204020203" pitchFamily="34" charset="0"/>
            </a:endParaRP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Bahnschrift SemiBold" panose="020B0502040204020203" pitchFamily="34" charset="0"/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ahnschrift SemiBold" panose="020B0502040204020203" pitchFamily="34" charset="0"/>
              </a:rPr>
              <a:t>Автор:</a:t>
            </a:r>
          </a:p>
          <a:p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Bahnschrift SemiBold" panose="020B0502040204020203" pitchFamily="34" charset="0"/>
              </a:rPr>
              <a:t>Будрецкая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ahnschrift SemiBold" panose="020B0502040204020203" pitchFamily="34" charset="0"/>
              </a:rPr>
              <a:t> Юлия Георгиевна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3144" y="2568254"/>
            <a:ext cx="3106341" cy="34588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899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008" b="91489" l="1566" r="91946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48" y="984069"/>
            <a:ext cx="2476003" cy="24732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71" y="1572587"/>
            <a:ext cx="2286829" cy="17299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0" b="100000" l="2111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42547" y="3629297"/>
            <a:ext cx="1570023" cy="27562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394" y="3348445"/>
            <a:ext cx="3037114" cy="3037114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879327" y="104503"/>
            <a:ext cx="5669688" cy="8795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</a:t>
            </a:r>
            <a:r>
              <a:rPr lang="ru-RU" sz="2800" dirty="0" smtClean="0"/>
              <a:t>то полезно для зубов?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0" b="99876" l="0" r="9975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188" y="2429691"/>
            <a:ext cx="3094942" cy="31220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601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44444E-6 L -0.48138 -0.243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76" y="-12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879327" y="104503"/>
            <a:ext cx="5669688" cy="8795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Ч</a:t>
            </a:r>
            <a:r>
              <a:rPr lang="ru-RU" sz="2800" dirty="0" smtClean="0"/>
              <a:t>то полезно для зубов?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96" b="9777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286"/>
            <a:ext cx="2646954" cy="28330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875" b="100000" l="0" r="9937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966" y="1090756"/>
            <a:ext cx="2395959" cy="29949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4250" b="90000" l="125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774" y="757975"/>
            <a:ext cx="3444506" cy="34445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2500" b="90000" l="10000" r="91667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2" y="3336154"/>
            <a:ext cx="5466966" cy="34016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99876" l="0" r="9975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818" y="3475977"/>
            <a:ext cx="3094942" cy="31220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8112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7.40741E-7 L -0.36328 -0.4164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64" y="-20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7.40741E-7 L 0.05312 -0.406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-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0492" y="580292"/>
            <a:ext cx="7093510" cy="13501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Чем мы чистим зубы!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25" y="1645130"/>
            <a:ext cx="3856160" cy="50410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81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762" y="211015"/>
            <a:ext cx="7401240" cy="171938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Стоматолог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86" y="1569055"/>
            <a:ext cx="4888926" cy="48317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="" xmlns:p14="http://schemas.microsoft.com/office/powerpoint/2010/main" val="228209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288" b="97529" l="1125" r="99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38" y="3095897"/>
            <a:ext cx="4599456" cy="39555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900" y="281353"/>
            <a:ext cx="6787661" cy="5741377"/>
          </a:xfrm>
        </p:spPr>
        <p:txBody>
          <a:bodyPr>
            <a:normAutofit/>
          </a:bodyPr>
          <a:lstStyle/>
          <a:p>
            <a:pPr fontAlgn="base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Как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поел, почисти зубки, делай так 2 раза в сутки.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Предпочти конфетам фрукты, очень важные продукты.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Чтобы зуб не беспокоил, помни правило такое: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К стоматологу идём в год 2 раза на приём.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И тогда улыбки свет сохранишь на много лет!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Чтоб тебе, мой друг с </a:t>
            </a:r>
            <a:r>
              <a:rPr lang="ru-RU" sz="2200" dirty="0" smtClean="0">
                <a:solidFill>
                  <a:schemeClr val="tx2">
                    <a:lumMod val="75000"/>
                  </a:schemeClr>
                </a:solidFill>
              </a:rPr>
              <a:t>тоской </a:t>
            </a: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не пришлось на склоне лет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Страшной челюстью вставною пережёвывать обед,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Чтоб свои родные зубки смог ты дольше сохранить,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tx2">
                    <a:lumMod val="75000"/>
                  </a:schemeClr>
                </a:solidFill>
              </a:rPr>
              <a:t>Надо чистить их почаще, надо вовремя лечить.</a:t>
            </a:r>
            <a:br>
              <a:rPr lang="ru-RU" sz="2200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93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352" y="70216"/>
            <a:ext cx="8222481" cy="687022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Хорошие и вредные советы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12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6392955" y="4631103"/>
            <a:ext cx="4440116" cy="1380392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-Зубы вы почистили и идёте спать,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Захватите булочку сладкую в кровать.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Это правильный совет? Нет!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303568" y="2762249"/>
            <a:ext cx="5093677" cy="1385033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-Навсегда запомните, милые друзья: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Не почистив зубики, спать идти нельзя!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Если мой совет хороший, вы похлопайте в ладоши!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6143842" y="673954"/>
            <a:ext cx="5413131" cy="1799492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-Ох, неловкая Людмила на пол щётку уронила.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 </a:t>
            </a:r>
            <a:r>
              <a:rPr lang="ru-RU" dirty="0" smtClean="0">
                <a:solidFill>
                  <a:srgbClr val="002060"/>
                </a:solidFill>
              </a:rPr>
              <a:t>пола </a:t>
            </a:r>
            <a:r>
              <a:rPr lang="ru-RU" dirty="0">
                <a:solidFill>
                  <a:srgbClr val="002060"/>
                </a:solidFill>
              </a:rPr>
              <a:t>щётку поднимает, чистить зубы продолжает.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Кто даст правильный ответ: молодчина Люда? Нет!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22067" y="4420088"/>
            <a:ext cx="5594839" cy="1802423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-Говорила маме Люба: «Я не буду чистить зубы!»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И теперь у нашей Любы дырка в каждом, каждом зубе.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Каков будет ваш ответ: молодчина Люба? Нет!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22067" y="2473446"/>
            <a:ext cx="5524083" cy="1722316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-Не грызите лист капустный, он совсем-совсем невкусный.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Лучше ешьте шоколад, вафли, сахар, мармелад.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Это правильный совет? Нет!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2067" y="755283"/>
            <a:ext cx="5268059" cy="1477107"/>
          </a:xfrm>
          <a:prstGeom prst="flowChartAlternateProces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-Постоянно нужно есть для зубов, для ваших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Фрукты, овощи, омлет, творог, простоквашу.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Если мой совет хороший, вы похлопайте в ладоши.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6149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609600"/>
            <a:ext cx="8168054" cy="46042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Спасибо за внимание!</a:t>
            </a:r>
            <a:br>
              <a:rPr lang="ru-RU" sz="6600" dirty="0" smtClean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33311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51797"/>
            <a:ext cx="8596668" cy="3880773"/>
          </a:xfrm>
        </p:spPr>
        <p:txBody>
          <a:bodyPr>
            <a:normAutofit fontScale="62500" lnSpcReduction="20000"/>
          </a:bodyPr>
          <a:lstStyle/>
          <a:p>
            <a:r>
              <a:rPr lang="ru-RU" sz="2400" dirty="0" smtClean="0">
                <a:solidFill>
                  <a:schemeClr val="tx2"/>
                </a:solidFill>
                <a:hlinkClick r:id="rId2" action="ppaction://hlinksldjump"/>
              </a:rPr>
              <a:t>Доктор Айболит</a:t>
            </a:r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hlinkClick r:id="rId3" action="ppaction://hlinksldjump"/>
              </a:rPr>
              <a:t>Молочные зубы</a:t>
            </a:r>
            <a:endParaRPr lang="ru-RU" sz="2400" dirty="0" smtClean="0"/>
          </a:p>
          <a:p>
            <a:r>
              <a:rPr lang="ru-RU" sz="2400" dirty="0" smtClean="0">
                <a:hlinkClick r:id="rId4" action="ppaction://hlinksldjump"/>
              </a:rPr>
              <a:t>Какие зубы бывают</a:t>
            </a:r>
            <a:endParaRPr lang="ru-RU" sz="2400" dirty="0" smtClean="0"/>
          </a:p>
          <a:p>
            <a:r>
              <a:rPr lang="ru-RU" sz="2400" dirty="0" smtClean="0">
                <a:hlinkClick r:id="rId5" action="ppaction://hlinksldjump"/>
              </a:rPr>
              <a:t>Макет зуба</a:t>
            </a:r>
            <a:endParaRPr lang="ru-RU" sz="2400" dirty="0" smtClean="0"/>
          </a:p>
          <a:p>
            <a:r>
              <a:rPr lang="ru-RU" sz="2400" dirty="0" smtClean="0">
                <a:hlinkClick r:id="rId6" action="ppaction://hlinksldjump"/>
              </a:rPr>
              <a:t>Физкультминутка</a:t>
            </a:r>
            <a:endParaRPr lang="ru-RU" sz="2400" dirty="0" smtClean="0"/>
          </a:p>
          <a:p>
            <a:r>
              <a:rPr lang="ru-RU" sz="2400" dirty="0" smtClean="0">
                <a:hlinkClick r:id="rId7" action="ppaction://hlinksldjump"/>
              </a:rPr>
              <a:t>Больной зубик</a:t>
            </a:r>
            <a:endParaRPr lang="ru-RU" sz="2400" dirty="0" smtClean="0"/>
          </a:p>
          <a:p>
            <a:r>
              <a:rPr lang="ru-RU" sz="2400" dirty="0" smtClean="0">
                <a:hlinkClick r:id="rId8" action="ppaction://hlinksldjump"/>
              </a:rPr>
              <a:t>Здоровые зубы</a:t>
            </a:r>
            <a:endParaRPr lang="ru-RU" sz="2400" dirty="0" smtClean="0"/>
          </a:p>
          <a:p>
            <a:r>
              <a:rPr lang="ru-RU" sz="2400" dirty="0" smtClean="0">
                <a:hlinkClick r:id="rId9" action="ppaction://hlinksldjump"/>
              </a:rPr>
              <a:t>«Что полезно для зубов»</a:t>
            </a:r>
            <a:endParaRPr lang="ru-RU" sz="2400" dirty="0" smtClean="0"/>
          </a:p>
          <a:p>
            <a:r>
              <a:rPr lang="ru-RU" sz="2400" dirty="0" smtClean="0">
                <a:hlinkClick r:id="rId10" action="ppaction://hlinksldjump"/>
              </a:rPr>
              <a:t>Чем мы чистим зубы</a:t>
            </a:r>
            <a:endParaRPr lang="ru-RU" sz="2400" dirty="0" smtClean="0"/>
          </a:p>
          <a:p>
            <a:r>
              <a:rPr lang="ru-RU" sz="2400" dirty="0" smtClean="0">
                <a:hlinkClick r:id="rId11" action="ppaction://hlinksldjump"/>
              </a:rPr>
              <a:t>Стоматолог</a:t>
            </a:r>
            <a:endParaRPr lang="ru-RU" sz="2400" dirty="0" smtClean="0"/>
          </a:p>
          <a:p>
            <a:r>
              <a:rPr lang="ru-RU" sz="2400" dirty="0" smtClean="0">
                <a:hlinkClick r:id="rId12" action="ppaction://hlinksldjump"/>
              </a:rPr>
              <a:t>Стихотворение</a:t>
            </a:r>
            <a:endParaRPr lang="ru-RU" sz="2400" dirty="0" smtClean="0"/>
          </a:p>
          <a:p>
            <a:r>
              <a:rPr lang="ru-RU" sz="2400" dirty="0" smtClean="0">
                <a:hlinkClick r:id="rId13" action="ppaction://hlinksldjump"/>
              </a:rPr>
              <a:t>«Хорошие и вредные советы»</a:t>
            </a:r>
            <a:endParaRPr lang="ru-RU" sz="2400" dirty="0" smtClean="0"/>
          </a:p>
          <a:p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20073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48341" y="1245325"/>
            <a:ext cx="3555899" cy="567363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240" y="3849188"/>
            <a:ext cx="3620572" cy="268224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18011" y="174171"/>
            <a:ext cx="4241075" cy="6879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Доктор Айболит</a:t>
            </a:r>
            <a:endParaRPr lang="ru-RU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3579222" y="618309"/>
            <a:ext cx="5808617" cy="2978329"/>
          </a:xfrm>
          <a:prstGeom prst="cloudCallou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b="1" i="1" dirty="0"/>
              <a:t>«Красные двери в пещере моей,</a:t>
            </a:r>
          </a:p>
          <a:p>
            <a:pPr fontAlgn="base"/>
            <a:r>
              <a:rPr lang="ru-RU" b="1" i="1" dirty="0"/>
              <a:t>Белые звери сидят у дверей.</a:t>
            </a:r>
          </a:p>
          <a:p>
            <a:pPr fontAlgn="base"/>
            <a:r>
              <a:rPr lang="ru-RU" b="1" i="1" dirty="0"/>
              <a:t>И мясо, и хлеб – всю добычу мою</a:t>
            </a:r>
          </a:p>
          <a:p>
            <a:pPr fontAlgn="base"/>
            <a:r>
              <a:rPr lang="ru-RU" b="1" i="1" dirty="0"/>
              <a:t>Я с радостью белым зверям отдаю».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04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76800" cy="3249168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287" y="48768"/>
            <a:ext cx="5200650" cy="32004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74172" y="4014651"/>
            <a:ext cx="4746171" cy="205522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2"/>
                </a:solidFill>
              </a:rPr>
              <a:t>Первые зубы, молочные, появляются у человека на первом году жизни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62057" y="4014650"/>
            <a:ext cx="4754880" cy="2055223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К 10-11 годам обычно выпадают все молочные зубы, заменяясь постоянными.</a:t>
            </a:r>
          </a:p>
        </p:txBody>
      </p:sp>
    </p:spTree>
    <p:extLst>
      <p:ext uri="{BB962C8B-B14F-4D97-AF65-F5344CB8AC3E}">
        <p14:creationId xmlns="" xmlns:p14="http://schemas.microsoft.com/office/powerpoint/2010/main" val="226254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87" y="290712"/>
            <a:ext cx="5902987" cy="5602932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5974079" y="513807"/>
            <a:ext cx="6043749" cy="5016137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/>
            <a:r>
              <a:rPr lang="ru-RU" sz="3200" dirty="0"/>
              <a:t>Широкие плоские верхние и нижние зубы – </a:t>
            </a:r>
            <a:r>
              <a:rPr lang="ru-RU" sz="3200" dirty="0" smtClean="0"/>
              <a:t>резцы</a:t>
            </a:r>
          </a:p>
          <a:p>
            <a:pPr lvl="0" fontAlgn="base"/>
            <a:endParaRPr lang="ru-RU" sz="3200" dirty="0"/>
          </a:p>
          <a:p>
            <a:pPr lvl="0" fontAlgn="base"/>
            <a:r>
              <a:rPr lang="ru-RU" sz="3200" dirty="0"/>
              <a:t>Заострённые боковые зубы – </a:t>
            </a:r>
            <a:r>
              <a:rPr lang="ru-RU" sz="3200" dirty="0" smtClean="0"/>
              <a:t>клыки</a:t>
            </a:r>
            <a:endParaRPr lang="ru-RU" sz="3200" dirty="0"/>
          </a:p>
          <a:p>
            <a:pPr lvl="0" fontAlgn="base"/>
            <a:endParaRPr lang="ru-RU" sz="3200" dirty="0" smtClean="0"/>
          </a:p>
          <a:p>
            <a:pPr lvl="0" fontAlgn="base"/>
            <a:r>
              <a:rPr lang="ru-RU" sz="3200" dirty="0" smtClean="0"/>
              <a:t>Толстые </a:t>
            </a:r>
            <a:r>
              <a:rPr lang="ru-RU" sz="3200" dirty="0"/>
              <a:t>- коренные </a:t>
            </a:r>
            <a:r>
              <a:rPr lang="ru-RU" sz="3200" dirty="0" smtClean="0"/>
              <a:t>зубы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2920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7" y="191589"/>
            <a:ext cx="6858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7110548" y="595447"/>
            <a:ext cx="3500845" cy="76635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Эмаль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31576" y="5746025"/>
            <a:ext cx="3500845" cy="76635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Корень</a:t>
            </a:r>
            <a:endParaRPr lang="ru-RU" sz="3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10548" y="1897379"/>
            <a:ext cx="3600992" cy="167204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Нервы и кровеносные сосуды</a:t>
            </a:r>
            <a:endParaRPr lang="ru-RU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5329646" y="827314"/>
            <a:ext cx="1689463" cy="409303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3013166" y="1997527"/>
            <a:ext cx="4005943" cy="596538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6056810" y="4513762"/>
            <a:ext cx="574766" cy="1271451"/>
          </a:xfrm>
          <a:prstGeom prst="straightConnector1">
            <a:avLst/>
          </a:prstGeom>
          <a:ln>
            <a:tailEnd type="triangle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482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8" y="1471749"/>
            <a:ext cx="8898843" cy="496388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2926079" y="365760"/>
            <a:ext cx="4920343" cy="870857"/>
          </a:xfrm>
          <a:prstGeom prst="round2Same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Физкультминутка</a:t>
            </a:r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63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139" y="539929"/>
            <a:ext cx="4032265" cy="5129350"/>
          </a:xfrm>
          <a:prstGeom prst="rect">
            <a:avLst/>
          </a:prstGeom>
        </p:spPr>
      </p:pic>
      <p:sp>
        <p:nvSpPr>
          <p:cNvPr id="5" name="Крест 4"/>
          <p:cNvSpPr/>
          <p:nvPr/>
        </p:nvSpPr>
        <p:spPr>
          <a:xfrm>
            <a:off x="5556069" y="1018903"/>
            <a:ext cx="5442857" cy="4214948"/>
          </a:xfrm>
          <a:prstGeom prst="plus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Е</a:t>
            </a:r>
            <a:r>
              <a:rPr lang="ru-RU" sz="2400" dirty="0" smtClean="0"/>
              <a:t>сли </a:t>
            </a:r>
            <a:r>
              <a:rPr lang="ru-RU" sz="2400" dirty="0"/>
              <a:t>не следить за зубами, то вместе с микробами, которые находятся в еде, в воздухе и в нашем организме, эти частички начинают разрушать зуб. </a:t>
            </a:r>
          </a:p>
        </p:txBody>
      </p:sp>
    </p:spTree>
    <p:extLst>
      <p:ext uri="{BB962C8B-B14F-4D97-AF65-F5344CB8AC3E}">
        <p14:creationId xmlns="" xmlns:p14="http://schemas.microsoft.com/office/powerpoint/2010/main" val="29698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5" y="618310"/>
            <a:ext cx="7229007" cy="481584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9789" b="96406" l="1000" r="98625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184" y="905690"/>
            <a:ext cx="4683420" cy="47244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2211977" y="5630090"/>
            <a:ext cx="7254240" cy="962299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Здоровые зубы – залог здоровья!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88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233</Words>
  <Application>Microsoft Office PowerPoint</Application>
  <PresentationFormat>Произвольный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Зубки Наши Друзья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Чем мы чистим зубы!</vt:lpstr>
      <vt:lpstr>Стоматолог</vt:lpstr>
      <vt:lpstr> Как поел, почисти зубки, делай так 2 раза в сутки. Предпочти конфетам фрукты, очень важные продукты. Чтобы зуб не беспокоил, помни правило такое: К стоматологу идём в год 2 раза на приём. И тогда улыбки свет сохранишь на много лет! Чтоб тебе, мой друг с тоской не пришлось на склоне лет Страшной челюстью вставною пережёвывать обед, Чтоб свои родные зубки смог ты дольше сохранить, Надо чистить их почаще, надо вовремя лечить. </vt:lpstr>
      <vt:lpstr>«Хорошие и вредные советы» </vt:lpstr>
      <vt:lpstr>   Спасибо за внимание!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ПО ОБРАЗОВАНИЮ ГОСУДАРСТВЕННОЕ БЮДЖЕТНОЕ ОБРАЗОВАТЕЛЬНОЕ УЧРЕЖДЕНИЕ «ПЕДАГОГИЧЕСКИЙ КОЛЛЕДЖ №4 САНКТ-ПЕТЕРБУРГА»</dc:title>
  <dc:creator>Stas Ivanov</dc:creator>
  <cp:lastModifiedBy>Пользователь</cp:lastModifiedBy>
  <cp:revision>24</cp:revision>
  <dcterms:created xsi:type="dcterms:W3CDTF">2020-06-01T18:55:46Z</dcterms:created>
  <dcterms:modified xsi:type="dcterms:W3CDTF">2022-03-30T20:02:53Z</dcterms:modified>
</cp:coreProperties>
</file>