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9244" y="378940"/>
            <a:ext cx="9173304" cy="1861752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Будрецкая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Ю.Г.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25208" y="973745"/>
            <a:ext cx="10190205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4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ЕМА</a:t>
            </a:r>
            <a:r>
              <a:rPr lang="ru-RU" sz="4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ИГРОВЫЕ ТЕХНОЛОГИИ</a:t>
            </a:r>
            <a:endParaRPr lang="ru-RU" sz="4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/>
              <a:t/>
            </a:r>
            <a:br>
              <a:rPr lang="ru-RU" dirty="0"/>
            </a:b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static.detmir.st/media_out/351/786/2786351/1500/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100000" l="0" r="95467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0" y="1833759"/>
            <a:ext cx="5708416" cy="48021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5180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0417" y="352261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производственные и общественные темы,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отражается труд людей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89212" y="2652584"/>
            <a:ext cx="8915400" cy="325863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этих игр темы берутся из окружающей жизни (школа, магазин, библиотека, почта, парикмахерская, больница, транспорт (автобус, поезд, самолет, корабль), полиция, пожарные, цирк, театр, зверинец, завод, фабрика и т.д.)</a:t>
            </a:r>
          </a:p>
        </p:txBody>
      </p:sp>
    </p:spTree>
    <p:extLst>
      <p:ext uri="{BB962C8B-B14F-4D97-AF65-F5344CB8AC3E}">
        <p14:creationId xmlns="" xmlns:p14="http://schemas.microsoft.com/office/powerpoint/2010/main" val="19817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7039" y="486032"/>
            <a:ext cx="9667574" cy="1418968"/>
          </a:xfrm>
        </p:spPr>
        <p:txBody>
          <a:bodyPr>
            <a:normAutofit/>
          </a:bodyPr>
          <a:lstStyle/>
          <a:p>
            <a:pPr algn="ctr"/>
            <a:r>
              <a:rPr lang="ru-RU" sz="49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«Поликлиника»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https://sun9-32.userapi.com/impg/l-BmWgVR3BqY6cTm7aw5bY6wtxR1ToAzUdwR9g/VHI4bVURyOM.jpg?size=1200x1600&amp;quality=96&amp;proxy=1&amp;sign=6418143bf4f965f95b009072ef62bc3e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367" y="1987378"/>
            <a:ext cx="2525412" cy="3367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sun9-7.userapi.com/impg/9UZLUENA25Wf4eLMhJyU3s_RV3G2ZwA1IVRWsA/XTqpW8nmuno.jpg?size=1600x1200&amp;quality=96&amp;proxy=1&amp;sign=1202a581193fcab22e78ee814e1216b8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431" y="1702664"/>
            <a:ext cx="3151049" cy="23632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sun9-31.userapi.com/impg/GvA4zarlAGQ6H1szFcGm0HiwiTzkmTkffZ4DAg/S0bZzOzn4-g.jpg?size=1600x1200&amp;quality=96&amp;proxy=1&amp;sign=537691a3a80b06e80cfb6530b2b1055d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342" y="2599036"/>
            <a:ext cx="3542270" cy="26567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3368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7611" y="601362"/>
            <a:ext cx="9717001" cy="130363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«Салон красоты»</a:t>
            </a:r>
            <a:endParaRPr lang="ru-RU" sz="5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i.ytimg.com/vi/TCfI4zIrnfc/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374" y="3011059"/>
            <a:ext cx="4312735" cy="24259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ds02.infourok.ru/uploads/ex/12e4/000137db-7f69975a/hello_html_m524738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111" y="2375289"/>
            <a:ext cx="4220113" cy="3168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0435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2529" y="403653"/>
            <a:ext cx="7476309" cy="368700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Игры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героико-патриотические темы, отражающие героические подвиги нашего народа (герои войны, космические полеты и т. д.).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Игры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темы литературных произведений, кино, теле- и радиопередач: в «моряков» и «летчиков», в Зайца и Волка, крокодила Гену и Чебурашку (по содержанию мультфильмов), в четырех «танкистов» и собаку (по содержанию кинофильма) и др. В этих играх ребята отражают целые эпизоды из литературных произведений, подражая действиям героев, усваивая их поведение.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«Режиссерские» игры, в которых ребенок заставляет говорить, выполнять разнообразные действия кукол.</a:t>
            </a:r>
          </a:p>
        </p:txBody>
      </p:sp>
      <p:pic>
        <p:nvPicPr>
          <p:cNvPr id="10242" name="Picture 2" descr="http://a2b2.ru/storage/images/person/141919/gallery/12825/169965_DSC_0355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736" y="2243610"/>
            <a:ext cx="3377513" cy="27763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9194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4487" y="510746"/>
            <a:ext cx="10310126" cy="139425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Игровые технологии тесно связаны со всеми сторонами воспитательной и образовательной работы ДОУ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вид непродуктивной деятельности, мотив которой заключается не в ее результатах, а в самом процессе. Имеет важное значение в воспитании, обучении и развитии детей как средство психологической подготовки к будущим жизненным ситуациям. Игра является составной частью педагогических технологий.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100000" l="107" r="100000"/>
                    </a14:imgEffect>
                  </a14:imgLayer>
                </a14:imgProps>
              </a:ext>
            </a:extLst>
          </a:blip>
          <a:srcRect t="-1" b="-7240"/>
          <a:stretch/>
        </p:blipFill>
        <p:spPr>
          <a:xfrm>
            <a:off x="3468129" y="5136301"/>
            <a:ext cx="4959179" cy="15498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5325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7395" y="518985"/>
            <a:ext cx="10417218" cy="1386016"/>
          </a:xfrm>
        </p:spPr>
        <p:txBody>
          <a:bodyPr>
            <a:normAutofit/>
          </a:bodyPr>
          <a:lstStyle/>
          <a:p>
            <a:r>
              <a:rPr lang="ru-RU" sz="4000" b="1" dirty="0"/>
              <a:t> </a:t>
            </a:r>
            <a:r>
              <a:rPr lang="ru-RU" sz="4000" b="1" dirty="0">
                <a:solidFill>
                  <a:srgbClr val="0070C0"/>
                </a:solidFill>
              </a:rPr>
              <a:t>Целью игровой технологии </a:t>
            </a:r>
            <a:r>
              <a:rPr lang="ru-RU" sz="4000" b="1" dirty="0" smtClean="0">
                <a:solidFill>
                  <a:srgbClr val="0070C0"/>
                </a:solidFill>
              </a:rPr>
              <a:t>является: 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8497" y="2133600"/>
            <a:ext cx="10656115" cy="377762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полноценной мотивационной основы для формирования навыков и умений деятельности в зависимости от условий функционирования дошкольного учреждения и уровня развития детей. Главное не менять ребёнка и не переделывать его, не учить его каким-то специальным поведенческим навыкам, а дать возможность «прожить» в игре волнующие его ситуации при полном внимании и сопереживании взрослого.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89831" l="0" r="100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194486" y="5090188"/>
            <a:ext cx="9251093" cy="14278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1131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6379" y="518984"/>
            <a:ext cx="9898234" cy="1386016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0070C0"/>
                </a:solidFill>
              </a:rPr>
              <a:t>Задачи игровой технологии 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9146" y="2010032"/>
            <a:ext cx="8555466" cy="390119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Достигнуть высокого уровня мотивации, осознанной потребности в усвоении знаний и умений за счёт собственной активности ребёнка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Подобрать средства, активизирующие деятельность детей и повышающие её результативность.</a:t>
            </a:r>
          </a:p>
        </p:txBody>
      </p:sp>
      <p:pic>
        <p:nvPicPr>
          <p:cNvPr id="2050" name="Picture 2" descr="https://ic.pics.livejournal.com/081180ru/77244730/32543/32543_9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54" y="1755232"/>
            <a:ext cx="3357117" cy="41559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8202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rkobl.rused.ru/jig-mdou1/wp-content/uploads/sites/2/2018/12/542238-0.jpg-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773" y="4662616"/>
            <a:ext cx="5766486" cy="20185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1665" y="624110"/>
            <a:ext cx="9922948" cy="1280890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rgbClr val="0070C0"/>
                </a:solidFill>
              </a:rPr>
              <a:t>Использование игровых технологий: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77320" y="1264555"/>
            <a:ext cx="8915400" cy="377762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активизирует </a:t>
            </a:r>
            <a:r>
              <a:rPr lang="ru-RU" sz="2000" dirty="0">
                <a:solidFill>
                  <a:schemeClr val="tx1"/>
                </a:solidFill>
              </a:rPr>
              <a:t>воспитанников;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повышает </a:t>
            </a:r>
            <a:r>
              <a:rPr lang="ru-RU" sz="2000" dirty="0">
                <a:solidFill>
                  <a:schemeClr val="tx1"/>
                </a:solidFill>
              </a:rPr>
              <a:t>познавательный интерес;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вызывает </a:t>
            </a:r>
            <a:r>
              <a:rPr lang="ru-RU" sz="2000" dirty="0">
                <a:solidFill>
                  <a:schemeClr val="tx1"/>
                </a:solidFill>
              </a:rPr>
              <a:t>эмоциональный подъём;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способствует </a:t>
            </a:r>
            <a:r>
              <a:rPr lang="ru-RU" sz="2000" dirty="0">
                <a:solidFill>
                  <a:schemeClr val="tx1"/>
                </a:solidFill>
              </a:rPr>
              <a:t>развитию творчества;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максимально </a:t>
            </a:r>
            <a:r>
              <a:rPr lang="ru-RU" sz="2000" dirty="0">
                <a:solidFill>
                  <a:schemeClr val="tx1"/>
                </a:solidFill>
              </a:rPr>
              <a:t>концентрирует время занятий за счёт чётко сформулированных условий игры;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позволяет </a:t>
            </a:r>
            <a:r>
              <a:rPr lang="ru-RU" sz="2000" dirty="0">
                <a:solidFill>
                  <a:schemeClr val="tx1"/>
                </a:solidFill>
              </a:rPr>
              <a:t>педагогу варьировать стратегию и тактику игровых действий за счёт усложнения или упрощения игровых задач в зависимости от уровня освоения материала</a:t>
            </a:r>
          </a:p>
        </p:txBody>
      </p:sp>
    </p:spTree>
    <p:extLst>
      <p:ext uri="{BB962C8B-B14F-4D97-AF65-F5344CB8AC3E}">
        <p14:creationId xmlns="" xmlns:p14="http://schemas.microsoft.com/office/powerpoint/2010/main" val="24727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0877" y="624110"/>
            <a:ext cx="10865708" cy="1280890"/>
          </a:xfrm>
        </p:spPr>
        <p:txBody>
          <a:bodyPr>
            <a:normAutofit/>
          </a:bodyPr>
          <a:lstStyle/>
          <a:p>
            <a:r>
              <a:rPr lang="ru-RU" dirty="0"/>
              <a:t>Игровая технология в </a:t>
            </a:r>
            <a:r>
              <a:rPr lang="ru-RU" dirty="0" smtClean="0"/>
              <a:t>Социально-коммуникативном </a:t>
            </a:r>
            <a:r>
              <a:rPr lang="ru-RU" dirty="0"/>
              <a:t>развитии включает в себя: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14334" y="2290118"/>
            <a:ext cx="6990277" cy="362110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• </a:t>
            </a:r>
            <a:r>
              <a:rPr lang="ru-RU" sz="3200" dirty="0">
                <a:solidFill>
                  <a:schemeClr val="tx1"/>
                </a:solidFill>
              </a:rPr>
              <a:t>игровые тренинги; </a:t>
            </a:r>
            <a:endParaRPr lang="ru-RU" sz="3200" dirty="0" smtClean="0">
              <a:solidFill>
                <a:schemeClr val="tx1"/>
              </a:solidFill>
            </a:endParaRPr>
          </a:p>
          <a:p>
            <a:r>
              <a:rPr lang="ru-RU" sz="3200" dirty="0" smtClean="0">
                <a:solidFill>
                  <a:schemeClr val="tx1"/>
                </a:solidFill>
              </a:rPr>
              <a:t>• </a:t>
            </a:r>
            <a:r>
              <a:rPr lang="ru-RU" sz="3200" u="sng" dirty="0">
                <a:solidFill>
                  <a:schemeClr val="tx1"/>
                </a:solidFill>
              </a:rPr>
              <a:t>сюжетно - ролевые игры; </a:t>
            </a:r>
          </a:p>
          <a:p>
            <a:r>
              <a:rPr lang="ru-RU" sz="3200" dirty="0" smtClean="0">
                <a:solidFill>
                  <a:schemeClr val="tx1"/>
                </a:solidFill>
              </a:rPr>
              <a:t>• </a:t>
            </a:r>
            <a:r>
              <a:rPr lang="ru-RU" sz="3200" dirty="0">
                <a:solidFill>
                  <a:schemeClr val="tx1"/>
                </a:solidFill>
              </a:rPr>
              <a:t>театрализованные игры.</a:t>
            </a:r>
          </a:p>
        </p:txBody>
      </p:sp>
      <p:pic>
        <p:nvPicPr>
          <p:cNvPr id="5122" name="Picture 2" descr="https://im0-tub-ru.yandex.net/i?id=69b0f08842a30e49e2345d2bb4590dad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100000" l="1250" r="77188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0043" y="1905000"/>
            <a:ext cx="3702728" cy="48397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5635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189" y="624110"/>
            <a:ext cx="9939423" cy="128089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 – королева игр </a:t>
            </a:r>
            <a:endParaRPr lang="ru-RU" sz="1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3718" y="1721708"/>
            <a:ext cx="7080893" cy="4189514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потенциальные возможности детей;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решающее значение для психического развития ребёнка;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формой моделирования ребёнком социальных отношений;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обладает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уникальными особенностями, своеобразной структурой, специфическими чертами, которые отличают её от других видов игр.</a:t>
            </a:r>
          </a:p>
          <a:p>
            <a:endParaRPr lang="ru-RU" dirty="0"/>
          </a:p>
        </p:txBody>
      </p:sp>
      <p:pic>
        <p:nvPicPr>
          <p:cNvPr id="4098" name="Picture 2" descr="https://yartoys.ru/shop/images/big/278768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100000" l="67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99" y="1728173"/>
            <a:ext cx="4123379" cy="41765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879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8185" y="624110"/>
            <a:ext cx="9766428" cy="128089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Основные особенности сюжетно-ролевой игры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157" y="1820562"/>
            <a:ext cx="10425455" cy="409066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Соблюдение правил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Социальный мотив игр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сюжетно-ролевой игре идет эмоциональное развитие.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ходе сюжетно-ролевой игры происходит развитие интеллекта дошкольника.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сюжетно-ролевой игре развивается воображения 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Развитие речи</a:t>
            </a:r>
          </a:p>
        </p:txBody>
      </p:sp>
      <p:pic>
        <p:nvPicPr>
          <p:cNvPr id="6146" name="Picture 2" descr="https://ckfdbr0911.ucoz.net/0_833e9_d1cacb4b_orig_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309" y="4856122"/>
            <a:ext cx="7761127" cy="18411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3896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сюжетно-ролевых игр: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350" y="1845276"/>
            <a:ext cx="7509261" cy="4065946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бытовые сюжеты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«дом», «семью», «праздники», «дни рождения».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этих играх большое место занимают игры с куклами, через действия с которыми дети передают то, что знают о своих сверстниках, взрослых, их отношениях.</a:t>
            </a:r>
          </a:p>
        </p:txBody>
      </p:sp>
      <p:pic>
        <p:nvPicPr>
          <p:cNvPr id="7172" name="Picture 4" descr="http://900igr.net/up/datai/246420/0016-027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23" y="3795677"/>
            <a:ext cx="3987503" cy="29906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2851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96</TotalTime>
  <Words>554</Words>
  <Application>Microsoft Office PowerPoint</Application>
  <PresentationFormat>Произвольный</PresentationFormat>
  <Paragraphs>45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Легкий дым</vt:lpstr>
      <vt:lpstr> </vt:lpstr>
      <vt:lpstr>Игровые технологии тесно связаны со всеми сторонами воспитательной и образовательной работы ДОУ </vt:lpstr>
      <vt:lpstr> Целью игровой технологии является: </vt:lpstr>
      <vt:lpstr>Задачи игровой технологии : </vt:lpstr>
      <vt:lpstr>Использование игровых технологий: </vt:lpstr>
      <vt:lpstr>Игровая технология в Социально-коммуникативном развитии включает в себя: </vt:lpstr>
      <vt:lpstr>Сюжетно-ролевая игра – королева игр </vt:lpstr>
      <vt:lpstr>Основные особенности сюжетно-ролевой игры </vt:lpstr>
      <vt:lpstr>Виды сюжетно-ролевых игр: </vt:lpstr>
      <vt:lpstr>Игры на производственные и общественные темы, в которых отражается труд людей</vt:lpstr>
      <vt:lpstr>Игра «Поликлиника» </vt:lpstr>
      <vt:lpstr>Игра «Салон красоты»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Комитет по образованию   Государственное бюджетное профессиональное образовательное учреждение «Педагогический колледж № 4 Санкт-Петербурга»</dc:title>
  <dc:creator>Black</dc:creator>
  <cp:lastModifiedBy>Пользователь</cp:lastModifiedBy>
  <cp:revision>12</cp:revision>
  <dcterms:created xsi:type="dcterms:W3CDTF">2020-12-22T12:24:19Z</dcterms:created>
  <dcterms:modified xsi:type="dcterms:W3CDTF">2022-03-30T20:07:50Z</dcterms:modified>
</cp:coreProperties>
</file>