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1" r:id="rId3"/>
    <p:sldId id="257" r:id="rId4"/>
    <p:sldId id="259" r:id="rId5"/>
    <p:sldId id="263" r:id="rId6"/>
    <p:sldId id="268" r:id="rId8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86" d="100"/>
          <a:sy n="86" d="100"/>
        </p:scale>
        <p:origin x="-1092" y="-90"/>
      </p:cViewPr>
      <p:guideLst>
        <p:guide orient="horz" pos="2164"/>
        <p:guide pos="280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652B2-8C6E-419B-8E93-813F678ADC08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6DC3D-C717-495C-B489-C044A339A551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CE874E-E69D-4056-B427-D8AA0B19A72D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CE874E-E69D-4056-B427-D8AA0B19A72D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CE874E-E69D-4056-B427-D8AA0B19A72D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CE874E-E69D-4056-B427-D8AA0B19A72D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CE874E-E69D-4056-B427-D8AA0B19A72D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CE874E-E69D-4056-B427-D8AA0B19A72D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CE874E-E69D-4056-B427-D8AA0B19A72D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CE874E-E69D-4056-B427-D8AA0B19A72D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CE874E-E69D-4056-B427-D8AA0B19A72D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CE874E-E69D-4056-B427-D8AA0B19A72D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CE874E-E69D-4056-B427-D8AA0B19A72D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dirty="0"/>
              <a:t>Образец заголовка</a:t>
            </a:r>
            <a:endParaRPr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dirty="0"/>
              <a:t>Образец текста</a:t>
            </a:r>
            <a:endParaRPr dirty="0"/>
          </a:p>
          <a:p>
            <a:pPr lvl="1"/>
            <a:r>
              <a:rPr dirty="0"/>
              <a:t>Второй уровень</a:t>
            </a:r>
            <a:endParaRPr dirty="0"/>
          </a:p>
          <a:p>
            <a:pPr lvl="2"/>
            <a:r>
              <a:rPr dirty="0"/>
              <a:t>Третий уровень</a:t>
            </a:r>
            <a:endParaRPr dirty="0"/>
          </a:p>
          <a:p>
            <a:pPr lvl="3"/>
            <a:r>
              <a:rPr dirty="0"/>
              <a:t>Четвертый уровень</a:t>
            </a:r>
            <a:endParaRPr dirty="0"/>
          </a:p>
          <a:p>
            <a:pPr lvl="4"/>
            <a:r>
              <a:rPr dirty="0"/>
              <a:t>Пятый уровень</a:t>
            </a:r>
            <a:endParaRPr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CE874E-E69D-4056-B427-D8AA0B19A72D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ru-RU" dirty="0"/>
            </a:fld>
            <a:endParaRPr lang="ru-RU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3616960"/>
          </a:xfrm>
        </p:spPr>
        <p:txBody>
          <a:bodyPr/>
          <a:p>
            <a:r>
              <a:rPr lang="ru-RU" altLang="en-US" b="1">
                <a:solidFill>
                  <a:schemeClr val="accent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Презентация</a:t>
            </a:r>
            <a:br>
              <a:rPr lang="ru-RU" altLang="en-US" b="1">
                <a:solidFill>
                  <a:schemeClr val="accent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altLang="en-US" b="1">
                <a:solidFill>
                  <a:schemeClr val="accent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Подготовительной группы № 1</a:t>
            </a:r>
            <a:br>
              <a:rPr lang="ru-RU" altLang="en-US">
                <a:solidFill>
                  <a:schemeClr val="tx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altLang="en-US" sz="6000" b="1" u="sng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МАРИИНСКИЙ ТЕАТР</a:t>
            </a:r>
            <a:br>
              <a:rPr lang="ru-RU" altLang="en-US" sz="6000" b="1" u="sng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endParaRPr lang="ru-RU" altLang="en-US" sz="6000" b="1" u="sng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Изображение 2" descr="i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620" y="3140710"/>
            <a:ext cx="5341620" cy="3508375"/>
          </a:xfrm>
          <a:prstGeom prst="rect">
            <a:avLst/>
          </a:prstGeom>
          <a:ln w="76200">
            <a:solidFill>
              <a:srgbClr val="FF0000"/>
            </a:solidFill>
            <a:miter lim="800000"/>
            <a:headEnd/>
            <a:tailEnd/>
          </a:ln>
          <a:effectLst>
            <a:softEdge rad="127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  <p:bldP spid="2" grpId="4"/>
      <p:bldP spid="2" grpId="5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" name="Изображение 3" descr="slide_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332740"/>
            <a:ext cx="8856980" cy="5923280"/>
          </a:xfrm>
          <a:prstGeom prst="rect">
            <a:avLst/>
          </a:prstGeom>
          <a:ln w="111125">
            <a:solidFill>
              <a:schemeClr val="accent4">
                <a:lumMod val="75000"/>
              </a:schemeClr>
            </a:solidFill>
          </a:ln>
          <a:effectLst>
            <a:softEdge rad="12700"/>
          </a:effectLst>
        </p:spPr>
      </p:pic>
      <p:pic>
        <p:nvPicPr>
          <p:cNvPr id="2" name="Изображение 1" descr="43180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5" y="404495"/>
            <a:ext cx="8909685" cy="5915025"/>
          </a:xfrm>
          <a:prstGeom prst="rect">
            <a:avLst/>
          </a:prstGeom>
          <a:ln w="88900">
            <a:solidFill>
              <a:srgbClr val="FFC000"/>
            </a:solidFill>
          </a:ln>
        </p:spPr>
      </p:pic>
      <p:pic>
        <p:nvPicPr>
          <p:cNvPr id="3" name="Изображение 2" descr="mariinsky-theatre-st-petersburg-ballet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15" y="323850"/>
            <a:ext cx="8892540" cy="5932170"/>
          </a:xfrm>
          <a:prstGeom prst="rect">
            <a:avLst/>
          </a:prstGeom>
          <a:ln w="88900">
            <a:gradFill>
              <a:gsLst>
                <a:gs pos="0">
                  <a:srgbClr val="FE4444">
                    <a:lumMod val="97000"/>
                  </a:srgbClr>
                </a:gs>
                <a:gs pos="100000">
                  <a:srgbClr val="832B2B"/>
                </a:gs>
              </a:gsLst>
            </a:gra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5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5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5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6147" name="Picture 2" descr="C:\Users\KiRa\Pictures\МАРИИНСКИЙ ТЕАТР\4  балет.jpg"/>
          <p:cNvPicPr>
            <a:picLocks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6680" y="188595"/>
            <a:ext cx="4187190" cy="3093720"/>
          </a:xfrm>
          <a:prstGeom prst="rect">
            <a:avLst/>
          </a:prstGeom>
          <a:noFill/>
          <a:ln w="76200">
            <a:solidFill>
              <a:srgbClr val="FFC000"/>
            </a:solidFill>
          </a:ln>
          <a:effectLst>
            <a:softEdge rad="12700"/>
          </a:effectLst>
        </p:spPr>
      </p:pic>
      <p:pic>
        <p:nvPicPr>
          <p:cNvPr id="4" name="Изображение 3" descr="speakers_85413e5f48a7c8083641be7f157986a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0255" y="3572510"/>
            <a:ext cx="4401820" cy="2910205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pic>
        <p:nvPicPr>
          <p:cNvPr id="5" name="Изображение 4" descr="980pic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15" y="3573145"/>
            <a:ext cx="4211955" cy="2909570"/>
          </a:xfrm>
          <a:prstGeom prst="rect">
            <a:avLst/>
          </a:prstGeom>
          <a:ln w="76200">
            <a:solidFill>
              <a:srgbClr val="7030A0"/>
            </a:solidFill>
          </a:ln>
        </p:spPr>
      </p:pic>
      <p:pic>
        <p:nvPicPr>
          <p:cNvPr id="3" name="Изображение 2" descr="photo-web-1d-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7395" y="138430"/>
            <a:ext cx="4424680" cy="3152775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5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p>
            <a:pPr eaLnBrk="1" hangingPunct="1"/>
            <a:r>
              <a:rPr sz="2400" dirty="0"/>
              <a:t>.</a:t>
            </a:r>
            <a:endParaRPr sz="2400" dirty="0"/>
          </a:p>
        </p:txBody>
      </p:sp>
      <p:pic>
        <p:nvPicPr>
          <p:cNvPr id="8195" name="Picture 2" descr="C:\Users\KiRa\Pictures\МАРИИНСКИЙ ТЕАТР\6 сцена, оркестр.jpg"/>
          <p:cNvPicPr>
            <a:picLocks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705" y="116205"/>
            <a:ext cx="4255135" cy="3302000"/>
          </a:xfrm>
          <a:prstGeom prst="rect">
            <a:avLst/>
          </a:prstGeom>
          <a:noFill/>
          <a:ln w="101600">
            <a:solidFill>
              <a:schemeClr val="accent3">
                <a:lumMod val="75000"/>
              </a:schemeClr>
            </a:solidFill>
          </a:ln>
        </p:spPr>
      </p:pic>
      <p:pic>
        <p:nvPicPr>
          <p:cNvPr id="2" name="Изображение 1" descr="mariinskiy_teatr_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8520" y="129540"/>
            <a:ext cx="4297045" cy="3275965"/>
          </a:xfrm>
          <a:prstGeom prst="rect">
            <a:avLst/>
          </a:prstGeom>
          <a:ln w="95250">
            <a:gradFill>
              <a:gsLst>
                <a:gs pos="0">
                  <a:srgbClr val="7B32B2"/>
                </a:gs>
                <a:gs pos="100000">
                  <a:srgbClr val="401A5D"/>
                </a:gs>
              </a:gsLst>
            </a:gradFill>
          </a:ln>
        </p:spPr>
      </p:pic>
      <p:pic>
        <p:nvPicPr>
          <p:cNvPr id="4" name="Изображение 3" descr="scale_120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940" y="3684905"/>
            <a:ext cx="4301490" cy="3044190"/>
          </a:xfrm>
          <a:prstGeom prst="rect">
            <a:avLst/>
          </a:prstGeom>
          <a:ln w="101600">
            <a:solidFill>
              <a:srgbClr val="00B0F0"/>
            </a:solidFill>
          </a:ln>
        </p:spPr>
      </p:pic>
      <p:pic>
        <p:nvPicPr>
          <p:cNvPr id="5" name="Изображение 4" descr="mariinskij-teatr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6145" y="3716655"/>
            <a:ext cx="4317365" cy="3039110"/>
          </a:xfrm>
          <a:prstGeom prst="rect">
            <a:avLst/>
          </a:prstGeom>
          <a:ln w="101600">
            <a:solidFill>
              <a:srgbClr val="FFFF00"/>
            </a:solidFill>
          </a:ln>
        </p:spPr>
      </p:pic>
      <p:pic>
        <p:nvPicPr>
          <p:cNvPr id="6" name="Изображение 5" descr="mariinskij-teatr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940" y="116205"/>
            <a:ext cx="8804275" cy="6638925"/>
          </a:xfrm>
          <a:prstGeom prst="rect">
            <a:avLst/>
          </a:prstGeom>
          <a:ln w="1143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Заголовок 1"/>
          <p:cNvSpPr/>
          <p:nvPr>
            <p:ph type="title"/>
          </p:nvPr>
        </p:nvSpPr>
        <p:spPr>
          <a:xfrm>
            <a:off x="457200" y="1412558"/>
            <a:ext cx="8229600" cy="1143000"/>
          </a:xfrm>
        </p:spPr>
        <p:txBody>
          <a:bodyPr/>
          <a:p>
            <a:r>
              <a:rPr lang="ru-RU" altLang="en-US" sz="54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спасибо всем за внимание</a:t>
            </a:r>
            <a:br>
              <a:rPr lang="ru-RU" altLang="en-US" sz="54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altLang="en-US" sz="54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группа Р</a:t>
            </a:r>
            <a:r>
              <a:rPr lang="ru-RU" altLang="en-US" sz="5400" b="1"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</a:t>
            </a:r>
            <a:r>
              <a:rPr lang="ru-RU" altLang="en-US" sz="5400" b="1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</a:t>
            </a:r>
            <a:r>
              <a:rPr lang="ru-RU" altLang="en-US" sz="5400" b="1">
                <a:gradFill>
                  <a:gsLst>
                    <a:gs pos="0">
                      <a:srgbClr val="FBFB11"/>
                    </a:gs>
                    <a:gs pos="100000">
                      <a:srgbClr val="838309"/>
                    </a:gs>
                  </a:gsLst>
                  <a:lin scaled="0"/>
                </a:gra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</a:t>
            </a:r>
            <a:r>
              <a:rPr lang="ru-RU" altLang="en-US" sz="5400" b="1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</a:t>
            </a:r>
            <a:r>
              <a:rPr lang="ru-RU" altLang="en-US" sz="5400" b="1">
                <a:solidFill>
                  <a:schemeClr val="accent4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А.</a:t>
            </a:r>
            <a:br>
              <a:rPr lang="ru-RU" altLang="en-US" sz="54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altLang="en-US" sz="54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altLang="en-US" sz="5400" b="1"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Изображение 3" descr="85cnLzEcXM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" y="2708910"/>
            <a:ext cx="8602345" cy="3978910"/>
          </a:xfrm>
          <a:prstGeom prst="rect">
            <a:avLst/>
          </a:prstGeom>
          <a:ln w="76200"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</a:gradFill>
          </a:ln>
        </p:spPr>
      </p:pic>
      <p:pic>
        <p:nvPicPr>
          <p:cNvPr id="8" name="Изображение 7" descr="3c9vi4JS4gI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795" y="2780665"/>
            <a:ext cx="8614410" cy="3870960"/>
          </a:xfrm>
          <a:prstGeom prst="rect">
            <a:avLst/>
          </a:prstGeom>
          <a:ln w="7620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5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</Words>
  <Application>WPS Presentation</Application>
  <PresentationFormat>Экран (4:3)</PresentationFormat>
  <Paragraphs>6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Arial</vt:lpstr>
      <vt:lpstr>SimSun</vt:lpstr>
      <vt:lpstr>Wingdings</vt:lpstr>
      <vt:lpstr>Calibri</vt:lpstr>
      <vt:lpstr>Microsoft YaHei</vt:lpstr>
      <vt:lpstr>Arial Unicode MS</vt:lpstr>
      <vt:lpstr>Тема Office</vt:lpstr>
      <vt:lpstr>Презентация Подготовительной группы № 1 МАРИИНСКИЙ ТЕАТР </vt:lpstr>
      <vt:lpstr>PowerPoint 演示文稿</vt:lpstr>
      <vt:lpstr>PowerPoint 演示文稿</vt:lpstr>
      <vt:lpstr>.</vt:lpstr>
      <vt:lpstr>спасибо всем за внимание группа РАДУГА.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«Театральный Петербург»  для детей 4-7 лет.  Составлена 12.03.2015 г. музыкальным руководителем ГБДОУ детский сад № 57 Калининского района г.Санкт-Петербурга Петровой Кирой Александровной.</dc:title>
  <dc:creator>KiRa</dc:creator>
  <cp:lastModifiedBy>Елена Александровна</cp:lastModifiedBy>
  <cp:revision>12</cp:revision>
  <dcterms:created xsi:type="dcterms:W3CDTF">2015-05-28T17:51:00Z</dcterms:created>
  <dcterms:modified xsi:type="dcterms:W3CDTF">2022-03-30T19:04:45Z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DE8B2D7E6BF24C9B98668E3F5D686AF6</vt:lpwstr>
  </property>
  <property fmtid="{D5CDD505-2E9C-101B-9397-08002B2CF9AE}" pid="3" name="KSOProductBuildVer">
    <vt:lpwstr>1049-11.2.0.10451</vt:lpwstr>
  </property>
</Properties>
</file>