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5" Type="http://schemas.openxmlformats.org/officeDocument/2006/relationships/custom-properties" Target="docProps/custom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65" r:id="rId2"/>
    <p:sldId id="262" r:id="rId3"/>
    <p:sldId id="268" r:id="rId4"/>
    <p:sldId id="267" r:id="rId5"/>
    <p:sldId id="257" r:id="rId6"/>
    <p:sldId id="259" r:id="rId7"/>
    <p:sldId id="261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1" autoAdjust="0"/>
    <p:restoredTop sz="94659" autoAdjust="0"/>
  </p:normalViewPr>
  <p:slideViewPr>
    <p:cSldViewPr>
      <p:cViewPr varScale="1">
        <p:scale>
          <a:sx n="67" d="100"/>
          <a:sy n="67" d="100"/>
        </p:scale>
        <p:origin x="-110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 /><Relationship Id="rId13" Type="http://schemas.openxmlformats.org/officeDocument/2006/relationships/tableStyles" Target="tableStyle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12" Type="http://schemas.openxmlformats.org/officeDocument/2006/relationships/theme" Target="theme/theme1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viewProps" Target="viewProps.xml" /><Relationship Id="rId5" Type="http://schemas.openxmlformats.org/officeDocument/2006/relationships/slide" Target="slides/slide4.xml" /><Relationship Id="rId10" Type="http://schemas.openxmlformats.org/officeDocument/2006/relationships/presProps" Target="presProps.xml" /><Relationship Id="rId4" Type="http://schemas.openxmlformats.org/officeDocument/2006/relationships/slide" Target="slides/slide3.xml" /><Relationship Id="rId9" Type="http://schemas.openxmlformats.org/officeDocument/2006/relationships/slide" Target="slides/slide8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30.03.2022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://dogmon.org/lekciya-na-temu-uchashiesya-i-svobodnoe-vremya.html" TargetMode="Externa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image" Target="../media/image2.jpeg" /><Relationship Id="rId1" Type="http://schemas.openxmlformats.org/officeDocument/2006/relationships/slideLayout" Target="../slideLayouts/slideLayout2.xml" 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Relationship Id="rId6" Type="http://schemas.openxmlformats.org/officeDocument/2006/relationships/image" Target="../media/image8.jpeg" /><Relationship Id="rId5" Type="http://schemas.openxmlformats.org/officeDocument/2006/relationships/image" Target="../media/image7.jpeg" /><Relationship Id="rId4" Type="http://schemas.openxmlformats.org/officeDocument/2006/relationships/image" Target="../media/image6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 /><Relationship Id="rId2" Type="http://schemas.openxmlformats.org/officeDocument/2006/relationships/image" Target="../media/image4.jpeg" /><Relationship Id="rId1" Type="http://schemas.openxmlformats.org/officeDocument/2006/relationships/slideLayout" Target="../slideLayouts/slideLayout2.xml" 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612FB42-D678-5D4D-AFD6-0BD7FEB40E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48250" y="180975"/>
            <a:ext cx="6447501" cy="747695"/>
          </a:xfrm>
        </p:spPr>
        <p:txBody>
          <a:bodyPr>
            <a:normAutofit/>
          </a:bodyPr>
          <a:lstStyle/>
          <a:p>
            <a:pPr algn="ctr"/>
            <a:r>
              <a:rPr lang="ru-RU" sz="2400" b="1">
                <a:solidFill>
                  <a:schemeClr val="tx1"/>
                </a:solidFill>
              </a:rPr>
              <a:t>МБДОУ «ЦРР – детский сад 168»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7" name="Объект 6">
            <a:extLst>
              <a:ext uri="{FF2B5EF4-FFF2-40B4-BE49-F238E27FC236}">
                <a16:creationId xmlns:a16="http://schemas.microsoft.com/office/drawing/2014/main" id="{3849F949-6C08-E341-A92F-42E2EFB05E6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/>
              <a:t>             Презентация </a:t>
            </a:r>
          </a:p>
          <a:p>
            <a:r>
              <a:rPr lang="ru-RU"/>
              <a:t>«</a:t>
            </a:r>
            <a:r>
              <a:rPr lang="ru-RU" sz="3600" b="1"/>
              <a:t>Использование средств театрализованной        деятельности  с детьми»</a:t>
            </a:r>
          </a:p>
        </p:txBody>
      </p:sp>
    </p:spTree>
    <p:extLst>
      <p:ext uri="{BB962C8B-B14F-4D97-AF65-F5344CB8AC3E}">
        <p14:creationId xmlns:p14="http://schemas.microsoft.com/office/powerpoint/2010/main" val="3022377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71438"/>
          </a:xfrm>
        </p:spPr>
        <p:txBody>
          <a:bodyPr>
            <a:normAutofit fontScale="90000"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Вся жизнь детей насыщена игрой. Каждый ребенок хочет сыграть свою роль. Научить ребенка играть, брать на себя роль и действовать, вместе с тем, помогая ему приобретать жизненный опыт – все это помогает осуществить театр. Театр – это средство эмоционально – эстетического воспитания в детском саду. Театральная деятельность позволяет формировать опыт социальных навыков поведения, благодаря тому, что каждая сказка или литературное произведение для детей дошкольного возраста всегда имеют нравственную направленность. </a:t>
            </a:r>
          </a:p>
          <a:p>
            <a:r>
              <a:rPr lang="ru-RU" sz="2800" dirty="0"/>
              <a:t>Театрализованная деятельность в детском саду организационно может пронизывать все режимные моменты: включаться во все занятия, в совместную деятельность детей и взрослых , в </a:t>
            </a:r>
            <a:r>
              <a:rPr lang="ru-RU" sz="2800" u="sng" dirty="0">
                <a:hlinkClick r:id="rId2"/>
              </a:rPr>
              <a:t>свободное время</a:t>
            </a:r>
            <a:r>
              <a:rPr lang="ru-RU" sz="2800" dirty="0"/>
              <a:t>, осуществляться в самостоятельной деятельности детей.</a:t>
            </a:r>
            <a:endParaRPr lang="ru-RU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296020"/>
          </a:xfrm>
        </p:spPr>
        <p:txBody>
          <a:bodyPr>
            <a:normAutofit fontScale="90000"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5286412" cy="6324600"/>
          </a:xfrm>
        </p:spPr>
        <p:txBody>
          <a:bodyPr>
            <a:normAutofit/>
          </a:bodyPr>
          <a:lstStyle/>
          <a:p>
            <a:pPr algn="ctr"/>
            <a:r>
              <a:rPr lang="ru-RU" b="1" dirty="0"/>
              <a:t>Использование театрализации происходит в разных видах деятельности:</a:t>
            </a:r>
            <a:r>
              <a:rPr lang="ru-RU" dirty="0"/>
              <a:t> </a:t>
            </a:r>
          </a:p>
          <a:p>
            <a:pPr lvl="0"/>
            <a:r>
              <a:rPr lang="ru-RU" i="1" dirty="0"/>
              <a:t>в режимных моментах,</a:t>
            </a:r>
            <a:r>
              <a:rPr lang="ru-RU" dirty="0"/>
              <a:t> например, кукла показывает детям, как правильно мыть руки, пользоваться полотенцем, как правильно держать ложку; перед сном поет колыбельную;</a:t>
            </a:r>
          </a:p>
          <a:p>
            <a:pPr lvl="0"/>
            <a:r>
              <a:rPr lang="ru-RU" dirty="0"/>
              <a:t> также куклы используются во время занятий как </a:t>
            </a:r>
            <a:r>
              <a:rPr lang="ru-RU" i="1" dirty="0"/>
              <a:t>сюрпризный момент;</a:t>
            </a:r>
            <a:r>
              <a:rPr lang="ru-RU" dirty="0"/>
              <a:t> </a:t>
            </a:r>
          </a:p>
          <a:p>
            <a:pPr lvl="0"/>
            <a:r>
              <a:rPr lang="ru-RU" i="1" dirty="0"/>
              <a:t>для организации сюжетно-ролевых, подвижных игр. </a:t>
            </a:r>
            <a:endParaRPr lang="ru-RU" dirty="0"/>
          </a:p>
          <a:p>
            <a:endParaRPr lang="ru-RU" dirty="0"/>
          </a:p>
        </p:txBody>
      </p:sp>
      <p:pic>
        <p:nvPicPr>
          <p:cNvPr id="4" name="Picture 2" descr="C:\Users\самсунг\Desktop\IMG_20180129_16075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68334" y="2968186"/>
            <a:ext cx="1806033" cy="3210726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2E121EF3-5A62-F84D-A081-5A298F2D92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677" y="218274"/>
            <a:ext cx="3231140" cy="2425374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296020"/>
          </a:xfrm>
        </p:spPr>
        <p:txBody>
          <a:bodyPr>
            <a:normAutofit fontScale="90000"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642918"/>
            <a:ext cx="8229600" cy="5610244"/>
          </a:xfrm>
        </p:spPr>
        <p:txBody>
          <a:bodyPr>
            <a:normAutofit fontScale="85000" lnSpcReduction="20000"/>
          </a:bodyPr>
          <a:lstStyle/>
          <a:p>
            <a:r>
              <a:rPr lang="ru-RU" sz="2800" dirty="0"/>
              <a:t>Театрализованные игры позволяют решать многие педагогические задачи, касающиеся формирования выразительности речи интеллектуального, коммуникативного, художественно — эстетического воспитания, развития музыкальных и творческих способностей</a:t>
            </a:r>
            <a:r>
              <a:rPr lang="ru-RU" sz="2800" b="1" i="1" dirty="0"/>
              <a:t>.</a:t>
            </a:r>
            <a:endParaRPr lang="ru-RU" dirty="0"/>
          </a:p>
          <a:p>
            <a:r>
              <a:rPr lang="ru-RU" dirty="0"/>
              <a:t>Театрализованные игры дошкольников можно разделить на две основные группы: </a:t>
            </a:r>
            <a:r>
              <a:rPr lang="ru-RU" b="1" i="1" dirty="0"/>
              <a:t>режиссерские игры и игры-драматизации.</a:t>
            </a:r>
            <a:endParaRPr lang="ru-RU" dirty="0"/>
          </a:p>
          <a:p>
            <a:r>
              <a:rPr lang="ru-RU" dirty="0"/>
              <a:t>К </a:t>
            </a:r>
            <a:r>
              <a:rPr lang="ru-RU" b="1" i="1" dirty="0"/>
              <a:t>режиссерским играм</a:t>
            </a:r>
            <a:r>
              <a:rPr lang="ru-RU" dirty="0"/>
              <a:t> можно отнести настольный, теневой театр и театр на </a:t>
            </a:r>
            <a:r>
              <a:rPr lang="ru-RU" dirty="0" err="1"/>
              <a:t>фланелеграфе</a:t>
            </a:r>
            <a:r>
              <a:rPr lang="ru-RU" dirty="0"/>
              <a:t>: ребенок или взрослый не является действующим лицом, а создает сцены, ведет роль игрушечного персонажа, действует за него, изображает его интонацией, мимикой.</a:t>
            </a:r>
          </a:p>
          <a:p>
            <a:r>
              <a:rPr lang="ru-RU" dirty="0"/>
              <a:t>  </a:t>
            </a:r>
            <a:r>
              <a:rPr lang="ru-RU" b="1" i="1" dirty="0"/>
              <a:t>Драматизации</a:t>
            </a:r>
            <a:r>
              <a:rPr lang="ru-RU" dirty="0"/>
              <a:t> основаны на собственных действиях исполнителя роли, который использует куклы или персонажи, надетые на пальцы. Ребенок в этом случае играет сам, используя свои средства выразительности - интонацию, мимику, пантомимику.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086724" cy="3857628"/>
          </a:xfrm>
        </p:spPr>
        <p:txBody>
          <a:bodyPr>
            <a:noAutofit/>
          </a:bodyPr>
          <a:lstStyle/>
          <a:p>
            <a:pPr algn="ctr"/>
            <a:r>
              <a:rPr lang="ru-RU" sz="2000" dirty="0">
                <a:solidFill>
                  <a:schemeClr val="tx1"/>
                </a:solidFill>
              </a:rPr>
              <a:t>Театральная деятельность развивает личность ребенка, пробуждает устойчивый интерес к литературе, театру, совершенствует навык воплощать в игре определенные переживания. Работая с детьми я стремлюсь к тому, чтобы театрализованные занятия сохраняли непосредственность детской игры.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000" dirty="0">
                <a:solidFill>
                  <a:schemeClr val="tx1"/>
                </a:solidFill>
              </a:rPr>
              <a:t>В нашей группе создан театральный центр, в котором имеются различные </a:t>
            </a:r>
            <a:r>
              <a:rPr lang="ru-RU" sz="2400" b="1" dirty="0">
                <a:solidFill>
                  <a:schemeClr val="tx1"/>
                </a:solidFill>
              </a:rPr>
              <a:t>виды театра</a:t>
            </a:r>
            <a:r>
              <a:rPr lang="ru-RU" sz="2400" dirty="0">
                <a:solidFill>
                  <a:schemeClr val="tx1"/>
                </a:solidFill>
              </a:rPr>
              <a:t>:</a:t>
            </a:r>
            <a:br>
              <a:rPr lang="ru-RU" sz="2000" dirty="0">
                <a:solidFill>
                  <a:schemeClr val="tx1"/>
                </a:solidFill>
              </a:rPr>
            </a:br>
            <a:r>
              <a:rPr lang="ru-RU" sz="2400" b="1" i="1" dirty="0">
                <a:solidFill>
                  <a:schemeClr val="tx1"/>
                </a:solidFill>
              </a:rPr>
              <a:t>пальчиковый театр;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i="1" dirty="0">
                <a:solidFill>
                  <a:schemeClr val="tx1"/>
                </a:solidFill>
              </a:rPr>
              <a:t>театр маски;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i="1" dirty="0">
                <a:solidFill>
                  <a:schemeClr val="tx1"/>
                </a:solidFill>
              </a:rPr>
              <a:t>магнитный </a:t>
            </a:r>
            <a:r>
              <a:rPr lang="ru-RU" sz="2400" b="1" i="1">
                <a:solidFill>
                  <a:schemeClr val="tx1"/>
                </a:solidFill>
              </a:rPr>
              <a:t>театр;</a:t>
            </a:r>
            <a:br>
              <a:rPr lang="ru-RU" sz="2400" b="1" i="1">
                <a:solidFill>
                  <a:schemeClr val="tx1"/>
                </a:solidFill>
              </a:rPr>
            </a:br>
            <a:r>
              <a:rPr lang="ru-RU" sz="2400" b="1" i="1">
                <a:solidFill>
                  <a:schemeClr val="tx1"/>
                </a:solidFill>
              </a:rPr>
              <a:t>перчаточный театр;</a:t>
            </a:r>
            <a:br>
              <a:rPr lang="ru-RU" sz="2400" b="1" dirty="0">
                <a:solidFill>
                  <a:schemeClr val="tx1"/>
                </a:solidFill>
              </a:rPr>
            </a:br>
            <a:r>
              <a:rPr lang="ru-RU" sz="2400" b="1" i="1" dirty="0">
                <a:solidFill>
                  <a:schemeClr val="tx1"/>
                </a:solidFill>
              </a:rPr>
              <a:t>театр на </a:t>
            </a:r>
            <a:r>
              <a:rPr lang="ru-RU" sz="2400" b="1" i="1" dirty="0" err="1">
                <a:solidFill>
                  <a:schemeClr val="tx1"/>
                </a:solidFill>
              </a:rPr>
              <a:t>фланелеграфе</a:t>
            </a:r>
            <a:r>
              <a:rPr lang="ru-RU" sz="2400" b="1" dirty="0">
                <a:solidFill>
                  <a:schemeClr val="tx1"/>
                </a:solidFill>
              </a:rPr>
              <a:t>.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 flipV="1">
            <a:off x="2143108" y="-357214"/>
            <a:ext cx="6215106" cy="71438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/>
              <a:t>-</a:t>
            </a:r>
          </a:p>
        </p:txBody>
      </p:sp>
      <p:pic>
        <p:nvPicPr>
          <p:cNvPr id="7" name="Picture 2" descr="C:\Users\самсунг\Downloads\IMG_20190213_135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11427" y="2214554"/>
            <a:ext cx="2832573" cy="213677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4" name="Рисунок 5">
            <a:extLst>
              <a:ext uri="{FF2B5EF4-FFF2-40B4-BE49-F238E27FC236}">
                <a16:creationId xmlns:a16="http://schemas.microsoft.com/office/drawing/2014/main" id="{6A005B5C-65CE-7947-88BE-AAEBDB5328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855" y="4269462"/>
            <a:ext cx="3544811" cy="2660824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pic>
        <p:nvPicPr>
          <p:cNvPr id="6" name="Рисунок 7">
            <a:extLst>
              <a:ext uri="{FF2B5EF4-FFF2-40B4-BE49-F238E27FC236}">
                <a16:creationId xmlns:a16="http://schemas.microsoft.com/office/drawing/2014/main" id="{82AF7B7E-DE94-EF4A-8C9F-247E8C7D354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38" y="2180529"/>
            <a:ext cx="2701636" cy="2027915"/>
          </a:xfrm>
          <a:prstGeom prst="rect">
            <a:avLst/>
          </a:prstGeom>
        </p:spPr>
      </p:pic>
      <p:pic>
        <p:nvPicPr>
          <p:cNvPr id="8" name="Рисунок 9">
            <a:extLst>
              <a:ext uri="{FF2B5EF4-FFF2-40B4-BE49-F238E27FC236}">
                <a16:creationId xmlns:a16="http://schemas.microsoft.com/office/drawing/2014/main" id="{A759EEC4-F2DC-F242-BC3F-D1ACC79149E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428" y="4635249"/>
            <a:ext cx="3144800" cy="236056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E3CD34F5-A025-4C4B-A125-2805B4278BF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957" y="3429000"/>
            <a:ext cx="2802165" cy="37331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42852"/>
            <a:ext cx="8229600" cy="214314"/>
          </a:xfrm>
        </p:spPr>
        <p:txBody>
          <a:bodyPr>
            <a:normAutofit fontScale="90000"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3357586"/>
          </a:xfrm>
        </p:spPr>
        <p:txBody>
          <a:bodyPr>
            <a:noAutofit/>
          </a:bodyPr>
          <a:lstStyle/>
          <a:p>
            <a:r>
              <a:rPr lang="ru-RU" sz="2000" dirty="0"/>
              <a:t>Каждая театральная игра проводится несколько раз, что обеспечивает лучшее восприятие и усвоение материала нашими воспитанниками. С каждым днем дети охотно и с удовольствием вслушиваются в уже знакомые им тексты, узнают их, проявляя свою самостоятельность, «помогая» взрослому, проговаривая отдельные слова или договаривая фразы.</a:t>
            </a:r>
          </a:p>
          <a:p>
            <a:r>
              <a:rPr lang="ru-RU" sz="2000" dirty="0"/>
              <a:t>В адаптационный период  вновь поступающие дети очень тяжело переживали отрыв от семьи, от мамы. Когда слова, убеждения взрослого бессильны, на помощь приходила игрушка. В этот период нам помог сгладить переживания детей пальчиковый театр. Когда кукла разговаривает с детьми, они сразу затихают, слушают ее внимательно.</a:t>
            </a:r>
          </a:p>
          <a:p>
            <a:endParaRPr lang="ru-RU" sz="1800" dirty="0"/>
          </a:p>
          <a:p>
            <a:endParaRPr lang="ru-RU" sz="1800" dirty="0"/>
          </a:p>
        </p:txBody>
      </p:sp>
      <p:pic>
        <p:nvPicPr>
          <p:cNvPr id="6" name="Picture 2" descr="C:\Users\самсунг\Downloads\IMG_20190213_1357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786190"/>
            <a:ext cx="3786214" cy="3071810"/>
          </a:xfrm>
          <a:prstGeom prst="rect">
            <a:avLst/>
          </a:prstGeom>
          <a:solidFill>
            <a:srgbClr val="FFFFFF">
              <a:shade val="85000"/>
            </a:srgbClr>
          </a:solidFill>
          <a:ln w="1016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perspectiveRelaxed">
              <a:rot lat="18960000" lon="0" rev="0"/>
            </a:camera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</p:pic>
      <p:pic>
        <p:nvPicPr>
          <p:cNvPr id="3" name="Рисунок 3">
            <a:extLst>
              <a:ext uri="{FF2B5EF4-FFF2-40B4-BE49-F238E27FC236}">
                <a16:creationId xmlns:a16="http://schemas.microsoft.com/office/drawing/2014/main" id="{A3083D82-C868-6348-97F8-5B1C033800C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340" y="3754671"/>
            <a:ext cx="2329436" cy="310332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500034" y="-35719"/>
            <a:ext cx="8229600" cy="71438"/>
          </a:xfrm>
        </p:spPr>
        <p:txBody>
          <a:bodyPr>
            <a:normAutofit fontScale="90000"/>
          </a:bodyPr>
          <a:lstStyle/>
          <a:p>
            <a:r>
              <a:rPr lang="ru-RU" dirty="0"/>
              <a:t>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301078" y="1066198"/>
            <a:ext cx="5972188" cy="3101456"/>
          </a:xfrm>
        </p:spPr>
        <p:txBody>
          <a:bodyPr>
            <a:normAutofit/>
          </a:bodyPr>
          <a:lstStyle/>
          <a:p>
            <a:r>
              <a:rPr lang="ru-RU" sz="2000" b="1"/>
              <a:t>Самым </a:t>
            </a:r>
            <a:r>
              <a:rPr lang="ru-RU" sz="2000" b="1" dirty="0"/>
              <a:t>любимым театром для наших детей стал театр масок. Он прост и доступен, не требует определенных умений, дети  охотно перевоплощаются в действующих персонажей (колобок, лиса, заяц и т. д.)</a:t>
            </a:r>
            <a:endParaRPr lang="ru-RU" b="1" dirty="0"/>
          </a:p>
        </p:txBody>
      </p:sp>
      <p:pic>
        <p:nvPicPr>
          <p:cNvPr id="4" name="Рисунок 7">
            <a:extLst>
              <a:ext uri="{FF2B5EF4-FFF2-40B4-BE49-F238E27FC236}">
                <a16:creationId xmlns:a16="http://schemas.microsoft.com/office/drawing/2014/main" id="{375A233D-7F18-F041-B228-7DFF8DEF9F8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538" y="584926"/>
            <a:ext cx="3050540" cy="4064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-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67434"/>
          </a:xfrm>
        </p:spPr>
        <p:txBody>
          <a:bodyPr>
            <a:normAutofit/>
          </a:bodyPr>
          <a:lstStyle/>
          <a:p>
            <a:endParaRPr lang="ru-RU" b="1" dirty="0"/>
          </a:p>
          <a:p>
            <a:endParaRPr lang="ru-RU" b="1" dirty="0"/>
          </a:p>
          <a:p>
            <a:pPr>
              <a:buNone/>
            </a:pPr>
            <a:r>
              <a:rPr lang="ru-RU"/>
              <a:t>     Театр </a:t>
            </a:r>
            <a:r>
              <a:rPr lang="ru-RU" dirty="0"/>
              <a:t>- это волшебный край, в котором ребенок радуется, играя, а в игре он познает мир. Театрализованные игры стимулируют развитие основных психических функций: внимания, памяти, речи, восприятия, содействуют расцвету творческого воображения, приобщают к театральной культуре. А театральная кукла - это мостик, соединяющий детскую игру с творчеством, с театральной деятельностью</a:t>
            </a:r>
            <a:endParaRPr lang="ru-RU" b="1" dirty="0"/>
          </a:p>
          <a:p>
            <a:endParaRPr lang="ru-RU" b="1" dirty="0"/>
          </a:p>
          <a:p>
            <a:pPr>
              <a:buNone/>
            </a:pPr>
            <a:br>
              <a:rPr lang="ru-RU" dirty="0"/>
            </a:b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 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1372</TotalTime>
  <Words>462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Поток</vt:lpstr>
      <vt:lpstr>МБДОУ «ЦРР – детский сад 168»</vt:lpstr>
      <vt:lpstr>-</vt:lpstr>
      <vt:lpstr>-</vt:lpstr>
      <vt:lpstr>-</vt:lpstr>
      <vt:lpstr>Театральная деятельность развивает личность ребенка, пробуждает устойчивый интерес к литературе, театру, совершенствует навык воплощать в игре определенные переживания. Работая с детьми я стремлюсь к тому, чтобы театрализованные занятия сохраняли непосредственность детской игры. В нашей группе создан театральный центр, в котором имеются различные виды театра: пальчиковый театр; театр маски; магнитный театр; перчаточный театр; театр на фланелеграфе. </vt:lpstr>
      <vt:lpstr>-</vt:lpstr>
      <vt:lpstr>-</vt:lpstr>
      <vt:lpstr>-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</dc:title>
  <dc:creator>самсунг</dc:creator>
  <cp:lastModifiedBy>Александр Панарин</cp:lastModifiedBy>
  <cp:revision>132</cp:revision>
  <dcterms:created xsi:type="dcterms:W3CDTF">2019-02-11T17:23:17Z</dcterms:created>
  <dcterms:modified xsi:type="dcterms:W3CDTF">2022-03-30T18:56:46Z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296502</vt:lpwstr>
  </property>
  <property fmtid="{D5CDD505-2E9C-101B-9397-08002B2CF9AE}" pid="3" name="NXPowerLiteSettings">
    <vt:lpwstr>F7000400038000</vt:lpwstr>
  </property>
  <property fmtid="{D5CDD505-2E9C-101B-9397-08002B2CF9AE}" pid="4" name="NXPowerLiteVersion">
    <vt:lpwstr>S9.1.4</vt:lpwstr>
  </property>
</Properties>
</file>