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smtClean="0"/>
              <a:pPr/>
              <a:t>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70829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9345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5755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41726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8471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9/10/2020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34507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9/10/2020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54551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20630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9/10/2020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17142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9883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9/10/2020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6256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21858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CB731C-068B-473A-9A81-08EEF7F79C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Учимся прощать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5908A1B-A334-4153-840C-5623AA2BC6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7010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299A1FC-E661-4C7C-A616-A990AB2AF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Продолжаем прощать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E6B50B5-E410-4618-8272-01A5EE6142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После прощения одной обиды, беремся за следующую  и так далее. </a:t>
            </a:r>
          </a:p>
          <a:p>
            <a:r>
              <a:rPr lang="ru-RU" dirty="0"/>
              <a:t>Прощайте и прощайте. Прощайте до тех пор, пока ваша душа не запоет. </a:t>
            </a:r>
          </a:p>
          <a:p>
            <a:r>
              <a:rPr lang="ru-RU" dirty="0"/>
              <a:t>Прощайте до тех пор, пока не почувствуете, что вам надоело жить старыми, уже никому ненужными переживаниями и эмоциями.</a:t>
            </a:r>
          </a:p>
          <a:p>
            <a:r>
              <a:rPr lang="ru-RU" dirty="0"/>
              <a:t>Вам хочется новой жизни, новых событий, новых отношений и счастья в личной жизни! </a:t>
            </a:r>
          </a:p>
        </p:txBody>
      </p:sp>
    </p:spTree>
    <p:extLst>
      <p:ext uri="{BB962C8B-B14F-4D97-AF65-F5344CB8AC3E}">
        <p14:creationId xmlns:p14="http://schemas.microsoft.com/office/powerpoint/2010/main" xmlns="" val="3648765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D0274B-6F5B-4067-A063-CE0339FC5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 забываем, что важно простить себя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2C28098-8C92-4A9A-BC83-7A396C25A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Иногда с этого стоит начинать, если есть озлобленность, самоедство, или наоборот, чрезмерная легкость в жизни и наплевательство, то стоит подумать о том, что важно вспомнить и то, за что надо простить себя.</a:t>
            </a:r>
          </a:p>
        </p:txBody>
      </p:sp>
    </p:spTree>
    <p:extLst>
      <p:ext uri="{BB962C8B-B14F-4D97-AF65-F5344CB8AC3E}">
        <p14:creationId xmlns:p14="http://schemas.microsoft.com/office/powerpoint/2010/main" xmlns="" val="1023347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877671-516C-4506-9689-3F8D9E2DF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Зачем надо прощать?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9B057CE-2892-4AEC-9702-BBDE4F7D4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/>
              <a:t>Обиды, тягостные воспоминания, гнев, недовольство  -  это то, что часто бывает препятствием к счастливому и радостному ощущению жизни. </a:t>
            </a:r>
          </a:p>
          <a:p>
            <a:pPr lvl="0"/>
            <a:r>
              <a:rPr lang="ru-RU" dirty="0"/>
              <a:t>Негатив непрощения и злопамятства – часто препятствует наполнению энергией жизни, способствует постепенному эмоциональному истощению.</a:t>
            </a:r>
          </a:p>
          <a:p>
            <a:pPr lvl="0"/>
            <a:r>
              <a:rPr lang="ru-RU" dirty="0"/>
              <a:t> После прощения родителей улучшаются отношения с мужчинами (женщинами)</a:t>
            </a:r>
          </a:p>
          <a:p>
            <a:pPr lvl="0"/>
            <a:r>
              <a:rPr lang="ru-RU" dirty="0"/>
              <a:t>Мы начинаем выглядеть и чувствовать себя значительно лучше. Тело становится легким-легким, будто сброшен тяжелый груз. Мы начинаем чувствовать легкость и силу, энергию и жажду жизни. </a:t>
            </a:r>
          </a:p>
          <a:p>
            <a:pPr lvl="0"/>
            <a:r>
              <a:rPr lang="ru-RU" dirty="0"/>
              <a:t>Могут уйти застарелые, якобы хронические болезни, избыточный вес. </a:t>
            </a:r>
          </a:p>
          <a:p>
            <a:pPr lvl="0"/>
            <a:r>
              <a:rPr lang="ru-RU" dirty="0"/>
              <a:t>Намного легче сбывается все то, о чем он до этого мечтал годами, ведь теперь нет препятствий к действиям. </a:t>
            </a:r>
          </a:p>
        </p:txBody>
      </p:sp>
    </p:spTree>
    <p:extLst>
      <p:ext uri="{BB962C8B-B14F-4D97-AF65-F5344CB8AC3E}">
        <p14:creationId xmlns:p14="http://schemas.microsoft.com/office/powerpoint/2010/main" xmlns="" val="2255262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DA0BA87-3B66-4522-8E5D-9C32231C1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Почему часто не хотят прощать?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03C499B-0E6F-4BDB-B6AF-8C8106C4AD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Если я буду прощать, на мне начнут «ездить»</a:t>
            </a:r>
          </a:p>
          <a:p>
            <a:r>
              <a:rPr lang="ru-RU" dirty="0"/>
              <a:t>Если я прощу – мне надо будет общаться, а я не готов(а)</a:t>
            </a:r>
          </a:p>
          <a:p>
            <a:r>
              <a:rPr lang="ru-RU" dirty="0"/>
              <a:t>Простить, значит забыть, а я не хочу забывать, чтобы не повторять ошибок</a:t>
            </a:r>
          </a:p>
          <a:p>
            <a:r>
              <a:rPr lang="ru-RU" dirty="0"/>
              <a:t>Месть – это очень сладко</a:t>
            </a:r>
          </a:p>
        </p:txBody>
      </p:sp>
    </p:spTree>
    <p:extLst>
      <p:ext uri="{BB962C8B-B14F-4D97-AF65-F5344CB8AC3E}">
        <p14:creationId xmlns:p14="http://schemas.microsoft.com/office/powerpoint/2010/main" xmlns="" val="1177895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D43D63F-A4AB-4F27-8922-CEABA0634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Еще</a:t>
            </a:r>
            <a:br>
              <a:rPr lang="ru-RU" dirty="0"/>
            </a:br>
            <a:r>
              <a:rPr lang="ru-RU" dirty="0"/>
              <a:t>Бонусы прощения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AC4D5F3-1E43-4985-A8E7-CB2D5170B3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Вы выходите из позиции Жертвы</a:t>
            </a:r>
          </a:p>
          <a:p>
            <a:r>
              <a:rPr lang="ru-RU" dirty="0"/>
              <a:t>У вас появляется новое видение</a:t>
            </a:r>
          </a:p>
          <a:p>
            <a:r>
              <a:rPr lang="ru-RU" dirty="0"/>
              <a:t>У вас появляются силы, энергия и желание жить</a:t>
            </a:r>
          </a:p>
          <a:p>
            <a:r>
              <a:rPr lang="ru-RU" dirty="0"/>
              <a:t>Вы будете реализовывать свои желания и цели в той области, в которой вам раньше было трудно это делать из-за непрощения. 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88360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590EA9-CC1B-4202-A7BE-AF295D975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Мы прощаем ДЛЯ СЕБЯ!!!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74F60C4-AA15-43EE-A412-74483D43ED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Решив прощать кого-то Вы должны каждый раз вспоминать, что вы делаете это ТОЛЬКО РАДИ СЕБЯ.</a:t>
            </a:r>
          </a:p>
          <a:p>
            <a:r>
              <a:rPr lang="ru-RU" dirty="0"/>
              <a:t>Вы прощаете для того, чтобы ВАША жизнь стала лучше. </a:t>
            </a:r>
          </a:p>
          <a:p>
            <a:r>
              <a:rPr lang="ru-RU" dirty="0"/>
              <a:t>Вы прощаете для того, чтоб обрести счастье и радость в своей жизни. </a:t>
            </a:r>
          </a:p>
          <a:p>
            <a:r>
              <a:rPr lang="ru-RU" dirty="0"/>
              <a:t>Вы прощаете для того, чтобы улучшились ваши отношения с </a:t>
            </a:r>
            <a:r>
              <a:rPr lang="ru-RU" dirty="0" err="1"/>
              <a:t>кружающими</a:t>
            </a:r>
            <a:r>
              <a:rPr lang="ru-RU" dirty="0"/>
              <a:t>, в частности с мужчиной (женщиной).</a:t>
            </a:r>
          </a:p>
          <a:p>
            <a:r>
              <a:rPr lang="ru-RU" dirty="0"/>
              <a:t>Вы прощаете для того, чтобы стать моложе, здоровее, богаче, красивее и успешнее. </a:t>
            </a:r>
          </a:p>
          <a:p>
            <a:r>
              <a:rPr lang="ru-RU" dirty="0"/>
              <a:t>ВЫ ПРОЩАЕТЕ ДЛЯ СЕБЯ</a:t>
            </a:r>
          </a:p>
        </p:txBody>
      </p:sp>
    </p:spTree>
    <p:extLst>
      <p:ext uri="{BB962C8B-B14F-4D97-AF65-F5344CB8AC3E}">
        <p14:creationId xmlns:p14="http://schemas.microsoft.com/office/powerpoint/2010/main" xmlns="" val="3106242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93E20A8-DA29-4EEC-AECB-EB0CDF403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Составляем список обид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00CA46F-F235-467D-A762-7CE621F8ED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 листе бумаги выписываем те обиды, которые помним. Выписываем негативные мысли и претензии по отношению к человеку, которого прощаем.  Возможно выписываем неприятные ситуации, негативные мысли, эмоции и чувства, которые испытывали.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04223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E3ABF1A-68C0-477A-8C3E-8340C01B5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Тренируем расслабление, контроль дыхания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9DC3BD6-330E-4A76-A27D-388BDCD37D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Для того, чтобы начать прощать важно овладеть хотя бы на среднем уровне умением расслабляться и контролировать дыхание. </a:t>
            </a:r>
          </a:p>
          <a:p>
            <a:r>
              <a:rPr lang="ru-RU" dirty="0"/>
              <a:t>Можно начать регулярно заниматься аутотренингом.</a:t>
            </a:r>
          </a:p>
          <a:p>
            <a:r>
              <a:rPr lang="ru-RU" dirty="0"/>
              <a:t>При работе с клиентом, важно сначала подготовить его, как в технике десенсибилизации по </a:t>
            </a:r>
            <a:r>
              <a:rPr lang="ru-RU" dirty="0" err="1"/>
              <a:t>Вольпе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06743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45DF5D4-AE83-4DBC-AC39-5533BBD87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Работаем с обидами, ситуациями по списку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D94F9BF-0104-40D1-BC33-55032D4B5E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Выбираем обиду или ситуацию из списка (работаем всегда с одной ситуацией).  При работе с клиентом предварительно расспрашиваем о ситуации.  </a:t>
            </a:r>
          </a:p>
          <a:p>
            <a:r>
              <a:rPr lang="ru-RU" dirty="0"/>
              <a:t>Входим в состояние расслабления и контроля за дыханием. </a:t>
            </a:r>
          </a:p>
          <a:p>
            <a:r>
              <a:rPr lang="ru-RU" dirty="0"/>
              <a:t>Вспоминаем обиду и как бы заново ее проживаем. При этом следим за телом и дыханием. </a:t>
            </a:r>
          </a:p>
          <a:p>
            <a:r>
              <a:rPr lang="ru-RU" dirty="0"/>
              <a:t>Как только расслабление уходит, сразу обращаем внимание на тело и расслабляем его, восстанавливаем дыхание. Следим за ситуацией как бы со стороны.</a:t>
            </a:r>
          </a:p>
          <a:p>
            <a:r>
              <a:rPr lang="ru-RU" dirty="0"/>
              <a:t> Проговариваем внутри себя, а лучше вслух, всё то, что накопилось. Вы выговариваете обидчику все, что хотели  сказать.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19897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5D647E-E921-4FE7-8E22-8E1F73457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Расширяем сознание, принимаем человека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858FC13-C32F-4A9A-8D21-7D50B69D1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Расширяем сознание (себя, тело) включаем в себя все пространство комнаты, дома, города,  мира и т.д. как возможно. Мы раскрыты миру. Из вас словно вытекает та давняя обида и негативная ситуация. Вы продолжаете с одной стороны проживать  ее и с другой стороны быть независимым наблюдателем и выпускать обиду из своего тела. </a:t>
            </a:r>
          </a:p>
          <a:p>
            <a:r>
              <a:rPr lang="ru-RU" dirty="0"/>
              <a:t>Проживая и выпуская обиду из себя (попробуйте понять, где именно в вашем теле сидит обида, обычно это горло или живот, и представьте, что обида из того места выходит), начните произносить следующие слова: </a:t>
            </a:r>
            <a:br>
              <a:rPr lang="ru-RU" dirty="0"/>
            </a:br>
            <a:r>
              <a:rPr lang="ru-RU" dirty="0"/>
              <a:t>«Я прощаю тебя. Я прощаю тебя, (Имя), за все неприятные моменты, ситуации и обстоятельства. Я прощаю тебя и принимаю тебя таким, каким ты был и есть. Я принимаю тебя. </a:t>
            </a:r>
          </a:p>
          <a:p>
            <a:r>
              <a:rPr lang="ru-RU" dirty="0"/>
              <a:t>По отношению к родителям: И я люблю тебя таким, какой ты есть (или был)</a:t>
            </a:r>
          </a:p>
          <a:p>
            <a:r>
              <a:rPr lang="ru-RU" dirty="0"/>
              <a:t>Я знаю теперь: что ты делал те выборы, какие были только возможны тебе, у тебя были лучшие намерения, я понимаю и принимаю тебя».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70074188"/>
      </p:ext>
    </p:extLst>
  </p:cSld>
  <p:clrMapOvr>
    <a:masterClrMapping/>
  </p:clrMapOvr>
</p:sld>
</file>

<file path=ppt/theme/theme1.xml><?xml version="1.0" encoding="utf-8"?>
<a:theme xmlns:a="http://schemas.openxmlformats.org/drawingml/2006/main" name="Атлас">
  <a:themeElements>
    <a:clrScheme name="Атлас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Атлас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тлас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Atlas" id="{5156B0E4-0EB1-49FE-A26B-15F6F698AEC6}" vid="{C0CB9708-C445-4049-9D7F-4C8684E69A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TM16401371[[fn=Атлас]]</Template>
  <TotalTime>70</TotalTime>
  <Words>638</Words>
  <Application>Microsoft Office PowerPoint</Application>
  <PresentationFormat>Произвольный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Атлас</vt:lpstr>
      <vt:lpstr>Учимся прощать</vt:lpstr>
      <vt:lpstr>Зачем надо прощать?</vt:lpstr>
      <vt:lpstr>Почему часто не хотят прощать?</vt:lpstr>
      <vt:lpstr>Еще Бонусы прощения</vt:lpstr>
      <vt:lpstr>Мы прощаем ДЛЯ СЕБЯ!!!</vt:lpstr>
      <vt:lpstr>Составляем список обид</vt:lpstr>
      <vt:lpstr>Тренируем расслабление, контроль дыхания</vt:lpstr>
      <vt:lpstr>Работаем с обидами, ситуациями по списку</vt:lpstr>
      <vt:lpstr>Расширяем сознание, принимаем человека</vt:lpstr>
      <vt:lpstr>Продолжаем прощать</vt:lpstr>
      <vt:lpstr>Не забываем, что важно простить себя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Учимся прощать</dc:title>
  <dc:creator>Nataliya Ponomareva</dc:creator>
  <cp:lastModifiedBy>1</cp:lastModifiedBy>
  <cp:revision>9</cp:revision>
  <dcterms:created xsi:type="dcterms:W3CDTF">2018-11-09T16:47:17Z</dcterms:created>
  <dcterms:modified xsi:type="dcterms:W3CDTF">2020-09-10T17:44:42Z</dcterms:modified>
</cp:coreProperties>
</file>