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83" r:id="rId1"/>
  </p:sldMasterIdLst>
  <p:sldIdLst>
    <p:sldId id="284" r:id="rId2"/>
    <p:sldId id="282" r:id="rId3"/>
    <p:sldId id="313" r:id="rId4"/>
    <p:sldId id="312" r:id="rId5"/>
    <p:sldId id="320" r:id="rId6"/>
    <p:sldId id="324" r:id="rId7"/>
    <p:sldId id="314" r:id="rId8"/>
    <p:sldId id="326" r:id="rId9"/>
  </p:sldIdLst>
  <p:sldSz cx="9144000" cy="6858000" type="letter"/>
  <p:notesSz cx="6858000" cy="9144000"/>
  <p:embeddedFontLst>
    <p:embeddedFont>
      <p:font typeface="Wingdings 3" panose="05040102010807070707" pitchFamily="18" charset="2"/>
      <p:regular r:id="rId10"/>
    </p:embeddedFont>
    <p:embeddedFont>
      <p:font typeface="Trebuchet MS" panose="020B0603020202020204" pitchFamily="34" charset="0"/>
      <p:regular r:id="rId11"/>
      <p:bold r:id="rId12"/>
      <p:italic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</p:embeddedFont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FF"/>
    <a:srgbClr val="9900CC"/>
    <a:srgbClr val="33CCFF"/>
    <a:srgbClr val="009900"/>
    <a:srgbClr val="17E93F"/>
    <a:srgbClr val="FF6600"/>
    <a:srgbClr val="FFFF6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925"/>
      </p:guideLst>
    </p:cSldViewPr>
  </p:slideViewPr>
  <p:outlineViewPr>
    <p:cViewPr>
      <p:scale>
        <a:sx n="33" d="100"/>
        <a:sy n="33" d="100"/>
      </p:scale>
      <p:origin x="0" y="72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7936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16"/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18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19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20"/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21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22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23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24"/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27"/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7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399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7" y="4050835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6C86C-D9CD-4B4C-B737-245A26B5477D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F6989-2D3C-4799-9B03-279F2D36F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80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609600"/>
            <a:ext cx="6347713" cy="3403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4470400"/>
            <a:ext cx="6347713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77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863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579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2952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2001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727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39309-AD01-456A-A4DA-762B344990A1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ECF1C-124D-40C7-84B6-C0BE9AF64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564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ru-RU" sz="7999" smtClean="0">
                <a:solidFill>
                  <a:srgbClr val="C0E474"/>
                </a:solidFill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ru-RU" sz="7999" smtClean="0">
                <a:solidFill>
                  <a:srgbClr val="C0E474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58" indent="0">
              <a:buFontTx/>
              <a:buNone/>
              <a:defRPr/>
            </a:lvl2pPr>
            <a:lvl3pPr marL="914317" indent="0">
              <a:buFontTx/>
              <a:buNone/>
              <a:defRPr/>
            </a:lvl3pPr>
            <a:lvl4pPr marL="1371477" indent="0">
              <a:buFontTx/>
              <a:buNone/>
              <a:defRPr/>
            </a:lvl4pPr>
            <a:lvl5pPr marL="1828635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77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863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579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2952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2001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727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9838E-5991-4BCB-9590-31372DA28281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4CBBB-1332-4B0F-A37F-B5A001DC0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736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77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863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579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2952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2001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727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7871F-A5FE-44C4-9381-CAE08D662851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46305-2F5D-409B-8394-C25224612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7536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ru-RU" sz="7999" smtClean="0">
                <a:solidFill>
                  <a:srgbClr val="C0E474"/>
                </a:solidFill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ru-RU" sz="7999" smtClean="0">
                <a:solidFill>
                  <a:srgbClr val="C0E474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8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58" indent="0">
              <a:buFontTx/>
              <a:buNone/>
              <a:defRPr/>
            </a:lvl2pPr>
            <a:lvl3pPr marL="914317" indent="0">
              <a:buFontTx/>
              <a:buNone/>
              <a:defRPr/>
            </a:lvl3pPr>
            <a:lvl4pPr marL="1371477" indent="0">
              <a:buFontTx/>
              <a:buNone/>
              <a:defRPr/>
            </a:lvl4pPr>
            <a:lvl5pPr marL="1828635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77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863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579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2952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2001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727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46311-B1AF-4AB0-B1D0-715976A8CD7D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00991-F2B0-483C-B516-8FAEAF7F7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75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50" y="609600"/>
            <a:ext cx="6341464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8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158" indent="0">
              <a:buFontTx/>
              <a:buNone/>
              <a:defRPr/>
            </a:lvl2pPr>
            <a:lvl3pPr marL="914317" indent="0">
              <a:buFontTx/>
              <a:buNone/>
              <a:defRPr/>
            </a:lvl3pPr>
            <a:lvl4pPr marL="1371477" indent="0">
              <a:buFontTx/>
              <a:buNone/>
              <a:defRPr/>
            </a:lvl4pPr>
            <a:lvl5pPr marL="1828635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77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863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579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2952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2001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727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B96DB-EEF2-4371-A268-8526E86FD717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4A025-6456-4BBA-A4D3-77F93AAD36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6829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CB06D-B2DF-4D42-A7D8-C981F07613C4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8DE32-ED16-49C4-8F0C-61C19A617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64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1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1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1BC48-3283-4539-861C-62C24C50E583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1348D-A692-4FC5-A605-BADA7D988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996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30AD5-7FB0-4AF3-9732-5874D01BC210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AEBCB-82DC-4E18-852A-9E8FBE6B3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609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77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863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579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2952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2001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727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28979-68E5-45AD-BAE8-7F3645C69782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79616-7E6D-41B9-BBA9-439AB6019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078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609600"/>
            <a:ext cx="6347713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1"/>
            <a:ext cx="3088111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399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F259B-956C-4A83-A673-34BF5992ABE8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B5BB6-A52C-42D5-B3F2-3E17B178E4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433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2160983"/>
            <a:ext cx="3090671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158" indent="0">
              <a:buNone/>
              <a:defRPr sz="2000" b="1"/>
            </a:lvl2pPr>
            <a:lvl3pPr marL="914317" indent="0">
              <a:buNone/>
              <a:defRPr sz="1800" b="1"/>
            </a:lvl3pPr>
            <a:lvl4pPr marL="1371477" indent="0">
              <a:buNone/>
              <a:defRPr sz="1600" b="1"/>
            </a:lvl4pPr>
            <a:lvl5pPr marL="1828635" indent="0">
              <a:buNone/>
              <a:defRPr sz="1600" b="1"/>
            </a:lvl5pPr>
            <a:lvl6pPr marL="2285794" indent="0">
              <a:buNone/>
              <a:defRPr sz="1600" b="1"/>
            </a:lvl6pPr>
            <a:lvl7pPr marL="2742952" indent="0">
              <a:buNone/>
              <a:defRPr sz="1600" b="1"/>
            </a:lvl7pPr>
            <a:lvl8pPr marL="3200111" indent="0">
              <a:buNone/>
              <a:defRPr sz="1600" b="1"/>
            </a:lvl8pPr>
            <a:lvl9pPr marL="365727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737247"/>
            <a:ext cx="3090671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1" y="2160983"/>
            <a:ext cx="3090671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158" indent="0">
              <a:buNone/>
              <a:defRPr sz="2000" b="1"/>
            </a:lvl2pPr>
            <a:lvl3pPr marL="914317" indent="0">
              <a:buNone/>
              <a:defRPr sz="1800" b="1"/>
            </a:lvl3pPr>
            <a:lvl4pPr marL="1371477" indent="0">
              <a:buNone/>
              <a:defRPr sz="1600" b="1"/>
            </a:lvl4pPr>
            <a:lvl5pPr marL="1828635" indent="0">
              <a:buNone/>
              <a:defRPr sz="1600" b="1"/>
            </a:lvl5pPr>
            <a:lvl6pPr marL="2285794" indent="0">
              <a:buNone/>
              <a:defRPr sz="1600" b="1"/>
            </a:lvl6pPr>
            <a:lvl7pPr marL="2742952" indent="0">
              <a:buNone/>
              <a:defRPr sz="1600" b="1"/>
            </a:lvl7pPr>
            <a:lvl8pPr marL="3200111" indent="0">
              <a:buNone/>
              <a:defRPr sz="1600" b="1"/>
            </a:lvl8pPr>
            <a:lvl9pPr marL="365727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1" y="2737247"/>
            <a:ext cx="3090671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F5024-C147-4659-B1D4-9B552E80905E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4E1E7-0D62-4FCC-A49A-CA31ABD87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83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609600"/>
            <a:ext cx="6347713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2EF15-C4AE-485F-A159-6732BC73ABCE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BE541-0021-4B97-9E88-0DD883133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995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C85E5-7A86-4436-9C18-D980A9F3DC3C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7B5B7-61C7-4675-AFBF-BED482FF9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879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6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8" y="2777070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399"/>
            </a:lvl1pPr>
            <a:lvl2pPr marL="342868" indent="0">
              <a:buNone/>
              <a:defRPr sz="1049"/>
            </a:lvl2pPr>
            <a:lvl3pPr marL="685738" indent="0">
              <a:buNone/>
              <a:defRPr sz="899"/>
            </a:lvl3pPr>
            <a:lvl4pPr marL="1028607" indent="0">
              <a:buNone/>
              <a:defRPr sz="751"/>
            </a:lvl4pPr>
            <a:lvl5pPr marL="1371477" indent="0">
              <a:buNone/>
              <a:defRPr sz="751"/>
            </a:lvl5pPr>
            <a:lvl6pPr marL="1714345" indent="0">
              <a:buNone/>
              <a:defRPr sz="751"/>
            </a:lvl6pPr>
            <a:lvl7pPr marL="2057214" indent="0">
              <a:buNone/>
              <a:defRPr sz="751"/>
            </a:lvl7pPr>
            <a:lvl8pPr marL="2400084" indent="0">
              <a:buNone/>
              <a:defRPr sz="751"/>
            </a:lvl8pPr>
            <a:lvl9pPr marL="2742952" indent="0">
              <a:buNone/>
              <a:defRPr sz="75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C8947-99B1-4F53-AA1D-B54C37048F5E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5E010-E0A3-4967-BC3A-7604756EB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351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4800600"/>
            <a:ext cx="6347713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601" y="609600"/>
            <a:ext cx="6347713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158" indent="0">
              <a:buNone/>
              <a:defRPr sz="1600"/>
            </a:lvl2pPr>
            <a:lvl3pPr marL="914317" indent="0">
              <a:buNone/>
              <a:defRPr sz="1600"/>
            </a:lvl3pPr>
            <a:lvl4pPr marL="1371477" indent="0">
              <a:buNone/>
              <a:defRPr sz="1600"/>
            </a:lvl4pPr>
            <a:lvl5pPr marL="1828635" indent="0">
              <a:buNone/>
              <a:defRPr sz="1600"/>
            </a:lvl5pPr>
            <a:lvl6pPr marL="2285794" indent="0">
              <a:buNone/>
              <a:defRPr sz="1600"/>
            </a:lvl6pPr>
            <a:lvl7pPr marL="2742952" indent="0">
              <a:buNone/>
              <a:defRPr sz="1600"/>
            </a:lvl7pPr>
            <a:lvl8pPr marL="3200111" indent="0">
              <a:buNone/>
              <a:defRPr sz="1600"/>
            </a:lvl8pPr>
            <a:lvl9pPr marL="3657271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5367338"/>
            <a:ext cx="6347713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158" indent="0">
              <a:buNone/>
              <a:defRPr sz="1200"/>
            </a:lvl2pPr>
            <a:lvl3pPr marL="914317" indent="0">
              <a:buNone/>
              <a:defRPr sz="1000"/>
            </a:lvl3pPr>
            <a:lvl4pPr marL="1371477" indent="0">
              <a:buNone/>
              <a:defRPr sz="899"/>
            </a:lvl4pPr>
            <a:lvl5pPr marL="1828635" indent="0">
              <a:buNone/>
              <a:defRPr sz="899"/>
            </a:lvl5pPr>
            <a:lvl6pPr marL="2285794" indent="0">
              <a:buNone/>
              <a:defRPr sz="899"/>
            </a:lvl6pPr>
            <a:lvl7pPr marL="2742952" indent="0">
              <a:buNone/>
              <a:defRPr sz="899"/>
            </a:lvl7pPr>
            <a:lvl8pPr marL="3200111" indent="0">
              <a:buNone/>
              <a:defRPr sz="899"/>
            </a:lvl8pPr>
            <a:lvl9pPr marL="3657271" indent="0">
              <a:buNone/>
              <a:defRPr sz="89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686B8-3E51-4235-8148-D5E1135E76AD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5B8B2-CB67-4276-972A-5995AD166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288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6"/>
          <p:cNvGrpSpPr>
            <a:grpSpLocks/>
          </p:cNvGrpSpPr>
          <p:nvPr/>
        </p:nvGrpSpPr>
        <p:grpSpPr bwMode="auto">
          <a:xfrm>
            <a:off x="-7936" y="-7938"/>
            <a:ext cx="9169401" cy="6873876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1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1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40" y="6042026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14B0959-C15D-4E7C-8143-1787EF45A927}" type="datetimeFigureOut">
              <a:rPr lang="ru-RU"/>
              <a:pPr>
                <a:defRPr/>
              </a:pPr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1" y="6042026"/>
            <a:ext cx="4622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1" y="6042026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9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0FA8411D-FF60-4F33-96BF-CBF0388EAD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8" r:id="rId11"/>
    <p:sldLayoutId id="2147483843" r:id="rId12"/>
    <p:sldLayoutId id="2147483849" r:id="rId13"/>
    <p:sldLayoutId id="2147483844" r:id="rId14"/>
    <p:sldLayoutId id="2147483845" r:id="rId15"/>
    <p:sldLayoutId id="2147483846" r:id="rId16"/>
  </p:sldLayoutIdLst>
  <p:txStyles>
    <p:titleStyle>
      <a:lvl1pPr algn="l" defTabSz="457158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158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158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158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158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68" indent="-342868" algn="l" defTabSz="457158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883" indent="-285725" algn="l" defTabSz="457158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2897" indent="-228580" algn="l" defTabSz="457158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399" kern="1200">
          <a:solidFill>
            <a:srgbClr val="404040"/>
          </a:solidFill>
          <a:latin typeface="+mn-lt"/>
          <a:ea typeface="+mn-ea"/>
          <a:cs typeface="+mn-cs"/>
        </a:defRPr>
      </a:lvl3pPr>
      <a:lvl4pPr marL="1600055" indent="-228580" algn="l" defTabSz="457158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214" indent="-228580" algn="l" defTabSz="457158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374" indent="-228580" algn="l" defTabSz="457158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532" indent="-228580" algn="l" defTabSz="457158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8691" indent="-228580" algn="l" defTabSz="457158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5849" indent="-228580" algn="l" defTabSz="457158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8" algn="l" defTabSz="4571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7" algn="l" defTabSz="4571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7" algn="l" defTabSz="4571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35" algn="l" defTabSz="4571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94" algn="l" defTabSz="4571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52" algn="l" defTabSz="4571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11" algn="l" defTabSz="4571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71" algn="l" defTabSz="4571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39750" y="2133601"/>
            <a:ext cx="8229601" cy="18002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7199" b="1" dirty="0">
                <a:solidFill>
                  <a:srgbClr val="FF0000"/>
                </a:solidFill>
              </a:rPr>
              <a:t>Весна в неживой природе</a:t>
            </a:r>
          </a:p>
        </p:txBody>
      </p:sp>
      <p:pic>
        <p:nvPicPr>
          <p:cNvPr id="10243" name="Picture 6" descr="http://www.polyvore.com/cgi/img-thing?.out=jpg&amp;size=l&amp;tid=7566546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6" y="260350"/>
            <a:ext cx="1922463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2" descr="http://thumbs.dreamstime.com/thumb_273/27301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437064"/>
            <a:ext cx="8351837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4005262"/>
            <a:ext cx="8229601" cy="1143001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7199">
                <a:solidFill>
                  <a:srgbClr val="FF0000"/>
                </a:solidFill>
              </a:rPr>
              <a:t>В Е С Н А</a:t>
            </a:r>
          </a:p>
        </p:txBody>
      </p:sp>
      <p:pic>
        <p:nvPicPr>
          <p:cNvPr id="50178" name="Picture 2" descr="http://boombob.ru/img/picture/Jun/30/c7422b22d018882781351523a589a12a/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6" y="1628775"/>
            <a:ext cx="1681163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4" descr="http://cs307110.vk.me/v307110570/2d19/0CDp_NC1sv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6" y="1628775"/>
            <a:ext cx="1727200" cy="1295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6" descr="http://www.polyvore.com/cgi/img-thing?.out=jpg&amp;size=l&amp;tid=7566546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9" y="1341438"/>
            <a:ext cx="192087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4" name="Picture 8" descr="http://s02.yapfiles.ru/files/797496/9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908050"/>
            <a:ext cx="1543051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6" name="Picture 10" descr="http://www.chillcover.com/wp-content/uploads/2015/03/Cool-Water-Drops_Cool_chillcover.com_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6" y="1628777"/>
            <a:ext cx="1800225" cy="135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1258889" y="1052514"/>
            <a:ext cx="5599111" cy="414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None/>
            </a:pPr>
            <a:r>
              <a:rPr lang="ru-RU" altLang="ru-RU" sz="4800" b="1" i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altLang="ru-RU" sz="4800" i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урока:</a:t>
            </a:r>
            <a:endParaRPr lang="ru-RU" altLang="ru-RU" sz="4800" u="sng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lang="ru-RU" altLang="ru-RU" sz="4800" i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Узнать, какие весенние явления бывают в неживой природе.</a:t>
            </a:r>
            <a:endParaRPr lang="ru-RU" altLang="ru-RU" sz="480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66726" y="14288"/>
            <a:ext cx="6348413" cy="1320800"/>
          </a:xfrm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ru-RU" altLang="ru-RU" i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Весенние явления в неживой природе:</a:t>
            </a:r>
            <a:r>
              <a:rPr lang="ru-RU" altLang="ru-RU" sz="4399">
                <a:latin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4399">
                <a:latin typeface="Calibri" panose="020F0502020204030204" pitchFamily="34" charset="0"/>
                <a:cs typeface="Times New Roman" panose="02020603050405020304" pitchFamily="18" charset="0"/>
              </a:rPr>
            </a:br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2" y="1557339"/>
            <a:ext cx="6634162" cy="4484687"/>
          </a:xfrm>
        </p:spPr>
        <p:txBody>
          <a:bodyPr/>
          <a:lstStyle/>
          <a:p>
            <a:pPr defTabSz="914317">
              <a:lnSpc>
                <a:spcPct val="115000"/>
              </a:lnSpc>
              <a:spcBef>
                <a:spcPct val="0"/>
              </a:spcBef>
              <a:buClrTx/>
              <a:buSzTx/>
              <a:buFont typeface="Trebuchet MS" panose="020B0603020202020204" pitchFamily="34" charset="0"/>
              <a:buAutoNum type="arabicPeriod"/>
            </a:pPr>
            <a:r>
              <a:rPr lang="ru-RU" altLang="ru-RU" sz="2399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поднимается выше</a:t>
            </a:r>
            <a:endParaRPr lang="ru-RU" altLang="ru-RU" sz="2399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914317">
              <a:lnSpc>
                <a:spcPct val="115000"/>
              </a:lnSpc>
              <a:spcBef>
                <a:spcPct val="0"/>
              </a:spcBef>
              <a:buClrTx/>
              <a:buSzTx/>
              <a:buFont typeface="Trebuchet MS" panose="020B0603020202020204" pitchFamily="34" charset="0"/>
              <a:buAutoNum type="arabicPeriod"/>
            </a:pPr>
            <a:r>
              <a:rPr lang="ru-RU" altLang="ru-RU" sz="2399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потепление</a:t>
            </a:r>
            <a:r>
              <a:rPr lang="ru-RU" altLang="ru-RU" sz="2399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914317">
              <a:lnSpc>
                <a:spcPct val="115000"/>
              </a:lnSpc>
              <a:spcBef>
                <a:spcPct val="0"/>
              </a:spcBef>
              <a:buClrTx/>
              <a:buSzTx/>
              <a:buFont typeface="Trebuchet MS" panose="020B0603020202020204" pitchFamily="34" charset="0"/>
              <a:buAutoNum type="arabicPeriod"/>
            </a:pPr>
            <a:r>
              <a:rPr lang="ru-RU" altLang="ru-RU" sz="2399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светового дня </a:t>
            </a:r>
            <a:endParaRPr lang="ru-RU" altLang="ru-RU" sz="2399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defTabSz="914317">
              <a:lnSpc>
                <a:spcPct val="115000"/>
              </a:lnSpc>
              <a:spcBef>
                <a:spcPct val="0"/>
              </a:spcBef>
              <a:buClrTx/>
              <a:buSzTx/>
              <a:buFont typeface="Trebuchet MS" panose="020B0603020202020204" pitchFamily="34" charset="0"/>
              <a:buAutoNum type="arabicPeriod"/>
            </a:pPr>
            <a:r>
              <a:rPr lang="ru-RU" altLang="ru-RU" sz="2399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крыш свисают сосульки</a:t>
            </a:r>
            <a:endParaRPr lang="ru-RU" altLang="ru-RU" sz="2399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defTabSz="914317">
              <a:lnSpc>
                <a:spcPct val="115000"/>
              </a:lnSpc>
              <a:spcBef>
                <a:spcPct val="0"/>
              </a:spcBef>
              <a:buClrTx/>
              <a:buSzTx/>
              <a:buFont typeface="Trebuchet MS" panose="020B0603020202020204" pitchFamily="34" charset="0"/>
              <a:buAutoNum type="arabicPeriod"/>
            </a:pPr>
            <a:r>
              <a:rPr lang="ru-RU" altLang="ru-RU" sz="2399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капель</a:t>
            </a:r>
            <a:endParaRPr lang="ru-RU" altLang="ru-RU" sz="2399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defTabSz="914317">
              <a:lnSpc>
                <a:spcPct val="115000"/>
              </a:lnSpc>
              <a:spcBef>
                <a:spcPct val="0"/>
              </a:spcBef>
              <a:buClrTx/>
              <a:buSzTx/>
              <a:buFont typeface="Trebuchet MS" panose="020B0603020202020204" pitchFamily="34" charset="0"/>
              <a:buAutoNum type="arabicPeriod"/>
            </a:pPr>
            <a:r>
              <a:rPr lang="ru-RU" altLang="ru-RU" sz="2399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таяние снега</a:t>
            </a:r>
            <a:endParaRPr lang="ru-RU" altLang="ru-RU" sz="2399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defTabSz="914317">
              <a:lnSpc>
                <a:spcPct val="115000"/>
              </a:lnSpc>
              <a:spcBef>
                <a:spcPct val="0"/>
              </a:spcBef>
              <a:buClrTx/>
              <a:buSzTx/>
              <a:buFont typeface="Trebuchet MS" panose="020B0603020202020204" pitchFamily="34" charset="0"/>
              <a:buAutoNum type="arabicPeriod"/>
            </a:pPr>
            <a:r>
              <a:rPr lang="ru-RU" altLang="ru-RU" sz="2399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ручьи</a:t>
            </a:r>
            <a:endParaRPr lang="ru-RU" altLang="ru-RU" sz="2399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defTabSz="914317">
              <a:lnSpc>
                <a:spcPct val="115000"/>
              </a:lnSpc>
              <a:spcBef>
                <a:spcPct val="0"/>
              </a:spcBef>
              <a:buClrTx/>
              <a:buSzTx/>
              <a:buFont typeface="Trebuchet MS" panose="020B0603020202020204" pitchFamily="34" charset="0"/>
              <a:buAutoNum type="arabicPeriod"/>
            </a:pPr>
            <a:r>
              <a:rPr lang="ru-RU" altLang="ru-RU" sz="2399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ледоход</a:t>
            </a:r>
            <a:endParaRPr lang="ru-RU" altLang="ru-RU" sz="2399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defTabSz="914317">
              <a:lnSpc>
                <a:spcPct val="115000"/>
              </a:lnSpc>
              <a:spcBef>
                <a:spcPct val="0"/>
              </a:spcBef>
              <a:buClrTx/>
              <a:buSzTx/>
              <a:buFont typeface="Trebuchet MS" panose="020B0603020202020204" pitchFamily="34" charset="0"/>
              <a:buAutoNum type="arabicPeriod"/>
            </a:pPr>
            <a:r>
              <a:rPr lang="ru-RU" altLang="ru-RU" sz="2399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половодье</a:t>
            </a:r>
            <a:endParaRPr lang="ru-RU" altLang="ru-RU" sz="2399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defTabSz="914317">
              <a:lnSpc>
                <a:spcPct val="115000"/>
              </a:lnSpc>
              <a:spcBef>
                <a:spcPct val="0"/>
              </a:spcBef>
              <a:buClrTx/>
              <a:buSzTx/>
              <a:buFont typeface="Trebuchet MS" panose="020B0603020202020204" pitchFamily="34" charset="0"/>
              <a:buAutoNum type="arabicPeriod"/>
            </a:pPr>
            <a:r>
              <a:rPr lang="ru-RU" altLang="ru-RU" sz="2399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почва оттаивает</a:t>
            </a:r>
            <a:endParaRPr lang="ru-RU" altLang="ru-RU" sz="2399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defTabSz="914317">
              <a:lnSpc>
                <a:spcPct val="115000"/>
              </a:lnSpc>
              <a:spcBef>
                <a:spcPct val="0"/>
              </a:spcBef>
              <a:buClrTx/>
              <a:buSzTx/>
              <a:buFont typeface="Trebuchet MS" panose="020B0603020202020204" pitchFamily="34" charset="0"/>
              <a:buAutoNum type="arabicPeriod"/>
            </a:pPr>
            <a:r>
              <a:rPr lang="ru-RU" altLang="ru-RU" sz="2399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дожди  </a:t>
            </a:r>
            <a:endParaRPr lang="ru-RU" altLang="ru-RU" sz="2399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defTabSz="914317">
              <a:lnSpc>
                <a:spcPct val="115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Trebuchet MS" panose="020B0603020202020204" pitchFamily="34" charset="0"/>
              <a:buAutoNum type="arabicPeriod"/>
            </a:pPr>
            <a:r>
              <a:rPr lang="ru-RU" altLang="ru-RU" sz="2399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гроза</a:t>
            </a:r>
            <a:endParaRPr lang="ru-RU" altLang="ru-RU" sz="2399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defTabSz="914317"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77863" y="0"/>
            <a:ext cx="104997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625" y="188914"/>
            <a:ext cx="2039938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540" y="1887539"/>
            <a:ext cx="1944687" cy="1835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539" y="3654427"/>
            <a:ext cx="2098675" cy="150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539" y="5340350"/>
            <a:ext cx="2098675" cy="138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9" y="282576"/>
            <a:ext cx="2098675" cy="15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9" y="1989137"/>
            <a:ext cx="2092326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4" y="3584576"/>
            <a:ext cx="2090736" cy="1725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3913" y="5414965"/>
            <a:ext cx="2389188" cy="1444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</Words>
  <Application>Microsoft Office PowerPoint</Application>
  <PresentationFormat>Лист Letter (8,5x11")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Wingdings 3</vt:lpstr>
      <vt:lpstr>Arial</vt:lpstr>
      <vt:lpstr>Times New Roman</vt:lpstr>
      <vt:lpstr>Trebuchet MS</vt:lpstr>
      <vt:lpstr>Calibri</vt:lpstr>
      <vt:lpstr>Wingdings</vt:lpstr>
      <vt:lpstr>Аспект</vt:lpstr>
      <vt:lpstr>Весна в неживой природе</vt:lpstr>
      <vt:lpstr>В Е С Н А</vt:lpstr>
      <vt:lpstr>Презентация PowerPoint</vt:lpstr>
      <vt:lpstr>Презентация PowerPoint</vt:lpstr>
      <vt:lpstr>Презентация PowerPoint</vt:lpstr>
      <vt:lpstr>Весенние явления в неживой природе: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2022-03-30T20:04:29Z</dcterms:modified>
</cp:coreProperties>
</file>