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  <p:sldId id="257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0466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Снова пришел долгожданный миг -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Нам пора в дорогу.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зовет нас в загадочный мир,</a:t>
            </a:r>
          </a:p>
          <a:p>
            <a:pPr algn="ctr">
              <a:buNone/>
            </a:pPr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Таинственный мир природы. </a:t>
            </a:r>
            <a:endParaRPr lang="ru-RU" sz="40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260648"/>
          <a:ext cx="8280920" cy="4184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8111"/>
                <a:gridCol w="6662809"/>
              </a:tblGrid>
              <a:tr h="418473">
                <a:tc>
                  <a:txBody>
                    <a:bodyPr/>
                    <a:lstStyle/>
                    <a:p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Особенности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44244" y="6099127"/>
            <a:ext cx="4528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dk1"/>
                </a:solidFill>
              </a:rPr>
              <a:t>Словарик</a:t>
            </a:r>
          </a:p>
          <a:p>
            <a:pPr algn="ctr"/>
            <a:r>
              <a:rPr lang="ru-RU" sz="2000" dirty="0" smtClean="0">
                <a:solidFill>
                  <a:schemeClr val="dk1"/>
                </a:solidFill>
              </a:rPr>
              <a:t>Оазис</a:t>
            </a:r>
            <a:r>
              <a:rPr lang="ru-RU" sz="2000" b="1" dirty="0" smtClean="0">
                <a:solidFill>
                  <a:schemeClr val="dk1"/>
                </a:solidFill>
              </a:rPr>
              <a:t> </a:t>
            </a:r>
            <a:r>
              <a:rPr lang="ru-RU" sz="2000" dirty="0" smtClean="0">
                <a:solidFill>
                  <a:schemeClr val="dk1"/>
                </a:solidFill>
              </a:rPr>
              <a:t>– место в пустыне, где есть вода. 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692696"/>
          <a:ext cx="8280920" cy="1188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8111"/>
                <a:gridCol w="6662809"/>
              </a:tblGrid>
              <a:tr h="116570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География</a:t>
                      </a:r>
                      <a:endParaRPr lang="ru-RU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Степи  =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полупустыни =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&gt; 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пустыни.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Днем жарко,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ночью холодно.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Температура летом до +70, зимой до -30.</a:t>
                      </a:r>
                    </a:p>
                    <a:p>
                      <a:r>
                        <a:rPr lang="ru-RU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Осадки выпадают редко.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67544" y="1844824"/>
          <a:ext cx="8280920" cy="12241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8111"/>
                <a:gridCol w="6662809"/>
              </a:tblGrid>
              <a:tr h="122413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Животные</a:t>
                      </a:r>
                      <a:endParaRPr lang="ru-RU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Некрупные,</a:t>
                      </a:r>
                      <a:r>
                        <a:rPr lang="ru-RU" sz="1800" b="1" i="0" kern="12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о</a:t>
                      </a: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краска под цвет песка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Ведут ночной образ жизни, быстро передвигаются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Воду получают, поедая растения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Неприхотливы в выборе пище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3068960"/>
          <a:ext cx="8280920" cy="1188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8111"/>
                <a:gridCol w="6662809"/>
              </a:tblGrid>
              <a:tr h="95681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Растения</a:t>
                      </a:r>
                      <a:endParaRPr lang="ru-RU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 Листья узкие или в виде колючек, чтобы меньше испарять влаги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Длинные корни, чтобы добывать воду на большой глубине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Растут на большом расстоянии друг от друга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4221088"/>
          <a:ext cx="8280920" cy="181794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18111"/>
                <a:gridCol w="6662809"/>
              </a:tblGrid>
              <a:tr h="18179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Экология</a:t>
                      </a:r>
                      <a:endParaRPr lang="ru-RU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Люди осваивают пустыню,</a:t>
                      </a:r>
                      <a:r>
                        <a:rPr lang="ru-RU" sz="1800" b="1" i="0" kern="12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н</a:t>
                      </a: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о делать это нужно так, чтобы не наносить ущерб природе: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 неумеренное орошение приводит к беде, в почвах накапливается соль, гибнут растения.</a:t>
                      </a:r>
                    </a:p>
                    <a:p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1" i="0" kern="12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в</a:t>
                      </a: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ыпас животных, приводит к </a:t>
                      </a:r>
                      <a:r>
                        <a:rPr lang="ru-RU" sz="1800" b="1" i="0" kern="1200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вытаптыванию</a:t>
                      </a:r>
                      <a:r>
                        <a:rPr lang="ru-RU" sz="18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растений, которые держат пески, пески становятся подвижными.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2339752" y="0"/>
            <a:ext cx="4536504" cy="936104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План:</a:t>
            </a:r>
            <a:endParaRPr lang="ru-RU" sz="88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764704"/>
            <a:ext cx="8568952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1. Географическое</a:t>
            </a:r>
            <a:r>
              <a:rPr kumimoji="0" lang="ru-RU" sz="8800" b="1" i="0" u="none" strike="noStrike" kern="1200" cap="none" spc="0" normalizeH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положение</a:t>
            </a:r>
            <a:endParaRPr kumimoji="0" lang="ru-RU" sz="8800" b="1" i="0" u="none" strike="noStrike" kern="1200" cap="none" spc="0" normalizeH="0" baseline="0" noProof="0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8800" b="1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2. Климатические условия</a:t>
            </a:r>
          </a:p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800" b="1" i="0" u="none" strike="noStrike" kern="1200" cap="none" spc="0" normalizeH="0" baseline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3. Растительный</a:t>
            </a:r>
            <a:r>
              <a:rPr kumimoji="0" lang="ru-RU" sz="8800" b="1" i="0" u="none" strike="noStrike" kern="1200" cap="none" spc="0" normalizeH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мир</a:t>
            </a:r>
            <a:endParaRPr kumimoji="0" lang="ru-RU" sz="8800" b="1" i="0" u="none" strike="noStrike" kern="1200" cap="none" spc="0" normalizeH="0" baseline="0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4. Животный мир</a:t>
            </a:r>
          </a:p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88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5. Экологические проблемы</a:t>
            </a:r>
            <a:endParaRPr kumimoji="0" lang="ru-RU" sz="8800" b="1" i="0" u="none" strike="noStrike" kern="1200" cap="none" spc="0" normalizeH="0" baseline="0" noProof="0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1371600" marR="0" lvl="0" indent="-13716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247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Оцени свою работу на уроке</a:t>
            </a:r>
            <a:endParaRPr lang="ru-RU" sz="54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542" name="Picture 14" descr="МАЛЕНЬКИЕ СЕКРЕТЫ УСПЕШНОЙ ПРЕЗЕНТАЦИ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84948"/>
            <a:ext cx="5076056" cy="5173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Зона лесов (4 класс, окружающий мир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420888"/>
            <a:ext cx="2992113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316416" cy="864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Природные зоны России</a:t>
            </a:r>
            <a:endParaRPr lang="ru-RU" sz="44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63688" y="908720"/>
            <a:ext cx="108012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7236296" y="980728"/>
            <a:ext cx="1080120" cy="3024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24128" y="980728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15816" y="4221088"/>
            <a:ext cx="187220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Тундра</a:t>
            </a:r>
            <a:endParaRPr lang="ru-RU" sz="40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2280" y="4149080"/>
            <a:ext cx="187220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Степь</a:t>
            </a:r>
            <a:endParaRPr lang="ru-RU" sz="40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1700808"/>
            <a:ext cx="295232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Зона лесов</a:t>
            </a:r>
            <a:endParaRPr lang="ru-RU" sz="40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38" name="Picture 2" descr="Природная зона тундра - характеристика, птицы, животные, растительность,  типы - Paikea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984856"/>
            <a:ext cx="2808312" cy="1873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Что значат степи для России | Русское географическое общест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825245"/>
            <a:ext cx="3059832" cy="2032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Прямая со стрелкой 13"/>
          <p:cNvCxnSpPr/>
          <p:nvPr/>
        </p:nvCxnSpPr>
        <p:spPr>
          <a:xfrm>
            <a:off x="3851920" y="1052736"/>
            <a:ext cx="0" cy="280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9512" y="1772816"/>
            <a:ext cx="3059832" cy="95410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Зона арктических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пустынь</a:t>
            </a:r>
            <a:endParaRPr lang="ru-RU" sz="2800" b="1" dirty="0">
              <a:ln w="127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42" name="Picture 2" descr="Арктические пустыни – животные, растения, особенности, природная зона,  почвы, описа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80928"/>
            <a:ext cx="278431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2448272" cy="19442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1. Зона степей расположена на …. нашей страны.</a:t>
            </a:r>
          </a:p>
          <a:p>
            <a:pPr>
              <a:buNone/>
            </a:pPr>
            <a:r>
              <a:rPr lang="ru-RU" sz="1800" dirty="0" smtClean="0"/>
              <a:t>о) севере </a:t>
            </a:r>
          </a:p>
          <a:p>
            <a:pPr>
              <a:buNone/>
            </a:pPr>
            <a:r>
              <a:rPr lang="ru-RU" sz="1800" b="1" dirty="0" err="1" smtClean="0"/>
              <a:t>п</a:t>
            </a:r>
            <a:r>
              <a:rPr lang="ru-RU" sz="1800" b="1" dirty="0" smtClean="0"/>
              <a:t>) востоке 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в) юге</a:t>
            </a:r>
          </a:p>
          <a:p>
            <a:pPr>
              <a:buNone/>
            </a:pPr>
            <a:endParaRPr lang="ru-RU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88640"/>
            <a:ext cx="2520280" cy="20313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2. На карте природных зон зона степей закрашена … цветом.</a:t>
            </a:r>
          </a:p>
          <a:p>
            <a:pPr>
              <a:buNone/>
            </a:pPr>
            <a:r>
              <a:rPr lang="ru-RU" dirty="0" smtClean="0"/>
              <a:t>м) розовым </a:t>
            </a:r>
          </a:p>
          <a:p>
            <a:pPr>
              <a:buNone/>
            </a:pPr>
            <a:r>
              <a:rPr lang="ru-RU" dirty="0" smtClean="0"/>
              <a:t>б) зелёным</a:t>
            </a:r>
          </a:p>
          <a:p>
            <a:pPr>
              <a:buNone/>
            </a:pPr>
            <a:r>
              <a:rPr lang="ru-RU" b="1" dirty="0" smtClean="0"/>
              <a:t>у) жёлтым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с) коричневым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188640"/>
            <a:ext cx="2952328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3. Характерный признак зоны степей – это …</a:t>
            </a:r>
          </a:p>
          <a:p>
            <a:pPr>
              <a:buNone/>
            </a:pPr>
            <a:r>
              <a:rPr lang="ru-RU" b="1" dirty="0" smtClean="0"/>
              <a:t>с) сплошной травянистый растительный покров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 отсутствие сплошного растительного покрова</a:t>
            </a:r>
          </a:p>
          <a:p>
            <a:pPr>
              <a:buNone/>
            </a:pPr>
            <a:r>
              <a:rPr lang="ru-RU" dirty="0" smtClean="0"/>
              <a:t>в) обилие мхов, лишайников, кустарников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348880"/>
            <a:ext cx="2483768" cy="258532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4. К степным птицам относятся …</a:t>
            </a:r>
          </a:p>
          <a:p>
            <a:pPr>
              <a:buNone/>
            </a:pPr>
            <a:r>
              <a:rPr lang="ru-RU" dirty="0" smtClean="0"/>
              <a:t>у) белые журавли, </a:t>
            </a:r>
            <a:r>
              <a:rPr lang="ru-RU" dirty="0" err="1" smtClean="0"/>
              <a:t>краснозобые</a:t>
            </a:r>
            <a:r>
              <a:rPr lang="ru-RU" dirty="0" smtClean="0"/>
              <a:t> казарки, розовые чайки</a:t>
            </a:r>
          </a:p>
          <a:p>
            <a:pPr>
              <a:buNone/>
            </a:pPr>
            <a:r>
              <a:rPr lang="ru-RU" dirty="0" smtClean="0"/>
              <a:t>к) ястребы, кедровки, сойки</a:t>
            </a:r>
          </a:p>
          <a:p>
            <a:pPr>
              <a:buNone/>
            </a:pPr>
            <a:r>
              <a:rPr lang="ru-RU" b="1" dirty="0" smtClean="0"/>
              <a:t>т) журавли - красавки, дрофы, пустельги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564904"/>
            <a:ext cx="3816424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5. Для растений степи характерны …</a:t>
            </a:r>
          </a:p>
          <a:p>
            <a:pPr>
              <a:buNone/>
            </a:pPr>
            <a:r>
              <a:rPr lang="ru-RU" dirty="0" smtClean="0"/>
              <a:t>т) стелющиеся корни, крупные листья</a:t>
            </a:r>
          </a:p>
          <a:p>
            <a:pPr>
              <a:buNone/>
            </a:pPr>
            <a:r>
              <a:rPr lang="ru-RU" dirty="0" smtClean="0"/>
              <a:t>е) длинные корни, мясистые стебли, листья – колючки</a:t>
            </a:r>
          </a:p>
          <a:p>
            <a:pPr>
              <a:buNone/>
            </a:pPr>
            <a:r>
              <a:rPr lang="ru-RU" b="1" dirty="0" err="1" smtClean="0"/>
              <a:t>ы</a:t>
            </a:r>
            <a:r>
              <a:rPr lang="ru-RU" b="1" dirty="0" smtClean="0"/>
              <a:t>) корни - луковицы или пучки, узкие тонкие листья или толстые мясистые стебли и такие же листья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6804248" y="2636912"/>
            <a:ext cx="2160240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6. Основным занятием населения степей является…</a:t>
            </a:r>
          </a:p>
          <a:p>
            <a:pPr>
              <a:buNone/>
            </a:pPr>
            <a:r>
              <a:rPr lang="ru-RU" dirty="0" smtClean="0"/>
              <a:t>к) рыболовство </a:t>
            </a:r>
          </a:p>
          <a:p>
            <a:pPr>
              <a:buNone/>
            </a:pPr>
            <a:r>
              <a:rPr lang="ru-RU" b="1" dirty="0" err="1" smtClean="0"/>
              <a:t>н</a:t>
            </a:r>
            <a:r>
              <a:rPr lang="ru-RU" b="1" dirty="0" smtClean="0"/>
              <a:t>) земледелие 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д</a:t>
            </a:r>
            <a:r>
              <a:rPr lang="ru-RU" dirty="0" smtClean="0"/>
              <a:t>) оленеводство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379799" y="5125717"/>
            <a:ext cx="4572000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7. В Красную книгу занесены …</a:t>
            </a:r>
          </a:p>
          <a:p>
            <a:pPr>
              <a:buNone/>
            </a:pPr>
            <a:r>
              <a:rPr lang="ru-RU" dirty="0" smtClean="0"/>
              <a:t>с) кречет, </a:t>
            </a:r>
            <a:r>
              <a:rPr lang="ru-RU" dirty="0" err="1" smtClean="0"/>
              <a:t>стерх</a:t>
            </a:r>
            <a:r>
              <a:rPr lang="ru-RU" dirty="0" smtClean="0"/>
              <a:t>, </a:t>
            </a:r>
            <a:r>
              <a:rPr lang="ru-RU" dirty="0" err="1" smtClean="0"/>
              <a:t>краснозобая</a:t>
            </a:r>
            <a:r>
              <a:rPr lang="ru-RU" dirty="0" smtClean="0"/>
              <a:t> казарка</a:t>
            </a:r>
          </a:p>
          <a:p>
            <a:pPr>
              <a:buNone/>
            </a:pPr>
            <a:r>
              <a:rPr lang="ru-RU" b="1" dirty="0" smtClean="0"/>
              <a:t>я) пион </a:t>
            </a:r>
            <a:r>
              <a:rPr lang="ru-RU" b="1" dirty="0" err="1" smtClean="0"/>
              <a:t>тонколистный</a:t>
            </a:r>
            <a:r>
              <a:rPr lang="ru-RU" b="1" dirty="0" smtClean="0"/>
              <a:t>, журавль - красавка, степная </a:t>
            </a:r>
            <a:r>
              <a:rPr lang="ru-RU" b="1" dirty="0" err="1" smtClean="0"/>
              <a:t>дыбка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л) зубр, филин, женьшень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445224"/>
            <a:ext cx="2520280" cy="7694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dirty="0" smtClean="0"/>
              <a:t>ПУСТЫНЯ</a:t>
            </a:r>
            <a:endParaRPr lang="ru-RU" sz="4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204864"/>
            <a:ext cx="6264696" cy="1224136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Пустыня</a:t>
            </a:r>
            <a:endParaRPr lang="ru-RU" sz="88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Природные зоны России: карта, названия, географическая характеристика и  таблица — Природа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9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Евразия. Природные зоны • География, Евразия | Фоксфорд Учеб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устыня - что это за территория, кто там живет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3203848" cy="2402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260648"/>
            <a:ext cx="626469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Пустыни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627784" y="1412776"/>
            <a:ext cx="144016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16016" y="1412776"/>
            <a:ext cx="151216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Заголовок 1"/>
          <p:cNvSpPr txBox="1">
            <a:spLocks/>
          </p:cNvSpPr>
          <p:nvPr/>
        </p:nvSpPr>
        <p:spPr>
          <a:xfrm>
            <a:off x="4895528" y="4869160"/>
            <a:ext cx="4248472" cy="675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Глинистые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1520" y="4869160"/>
            <a:ext cx="403244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Песчаные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Пустыни: характеристика и ви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276872"/>
            <a:ext cx="3563888" cy="2469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64088" y="260648"/>
            <a:ext cx="35283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Зоологи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36096" y="3429000"/>
            <a:ext cx="35283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8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rPr>
              <a:t>Географы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5536" y="3501008"/>
            <a:ext cx="35283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Экологи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476672"/>
            <a:ext cx="35283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Биологи</a:t>
            </a:r>
            <a:endParaRPr kumimoji="0" lang="ru-RU" sz="8800" b="1" i="0" u="none" strike="noStrike" kern="1200" cap="none" spc="0" normalizeH="0" baseline="0" noProof="0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Как выживают животные в пустыне | Информационный портал Украи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196752"/>
            <a:ext cx="312624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Пустынные растения – расширяем кругозор! советы и рекомендации по уходу для  садовод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24744"/>
            <a:ext cx="3322340" cy="2212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Купить карту мира из дерева - купить в интернет магазине Woodzo. Цены,  доставка по Москве и России"/>
          <p:cNvPicPr>
            <a:picLocks noChangeAspect="1" noChangeArrowheads="1"/>
          </p:cNvPicPr>
          <p:nvPr/>
        </p:nvPicPr>
        <p:blipFill>
          <a:blip r:embed="rId5" cstate="print"/>
          <a:srcRect t="14566" b="15505"/>
          <a:stretch>
            <a:fillRect/>
          </a:stretch>
        </p:blipFill>
        <p:spPr bwMode="auto">
          <a:xfrm>
            <a:off x="5292080" y="4310336"/>
            <a:ext cx="3643214" cy="2547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Пустыня Песок Ни Один Человек - Бесплатное фото на Pixabay"/>
          <p:cNvPicPr>
            <a:picLocks noChangeAspect="1" noChangeArrowheads="1"/>
          </p:cNvPicPr>
          <p:nvPr/>
        </p:nvPicPr>
        <p:blipFill>
          <a:blip r:embed="rId6" cstate="print"/>
          <a:srcRect l="43402" b="8572"/>
          <a:stretch>
            <a:fillRect/>
          </a:stretch>
        </p:blipFill>
        <p:spPr bwMode="auto">
          <a:xfrm>
            <a:off x="971600" y="4143853"/>
            <a:ext cx="2520280" cy="2714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124744"/>
          </a:xfrm>
        </p:spPr>
        <p:txBody>
          <a:bodyPr>
            <a:noAutofit/>
          </a:bodyPr>
          <a:lstStyle/>
          <a:p>
            <a:r>
              <a:rPr lang="ru-RU" sz="6000" b="1" u="sng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Правила работы в группе</a:t>
            </a:r>
            <a:endParaRPr lang="ru-RU" sz="6000" b="1" u="sng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Распределите обязанности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Все члены группы равны</a:t>
            </a:r>
            <a:endParaRPr lang="ru-RU" sz="3600" b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Группы не соревнуются</a:t>
            </a:r>
            <a:endParaRPr lang="ru-RU" sz="3600" b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Работаем в согласии, слушаем других</a:t>
            </a:r>
            <a:endParaRPr lang="ru-RU" sz="3600" b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группе должны работать все, вносить вклад в общее дело</a:t>
            </a:r>
            <a:endParaRPr lang="ru-RU" sz="3600" b="1" dirty="0" smtClean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Ответственность за результат несёт каждый член группы</a:t>
            </a:r>
            <a:endParaRPr lang="ru-RU" sz="36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403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Пустыня</vt:lpstr>
      <vt:lpstr>Слайд 5</vt:lpstr>
      <vt:lpstr>Слайд 6</vt:lpstr>
      <vt:lpstr>Слайд 7</vt:lpstr>
      <vt:lpstr>Слайд 8</vt:lpstr>
      <vt:lpstr>Правила работы в группе</vt:lpstr>
      <vt:lpstr>Слайд 10</vt:lpstr>
      <vt:lpstr>План:</vt:lpstr>
      <vt:lpstr>Оцени свою работу на уроке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sun</dc:creator>
  <cp:lastModifiedBy>sun</cp:lastModifiedBy>
  <cp:revision>16</cp:revision>
  <dcterms:created xsi:type="dcterms:W3CDTF">2021-11-20T17:28:50Z</dcterms:created>
  <dcterms:modified xsi:type="dcterms:W3CDTF">2021-11-21T08:41:40Z</dcterms:modified>
</cp:coreProperties>
</file>