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7714B8-AFC7-4DFE-AB13-CD5B37E9BAF6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C8840-A634-4244-87C4-977803094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69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C8840-A634-4244-87C4-97780309481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578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F057C31-87ED-4FDF-848A-2DDC8FCA54FF}" type="datetimeFigureOut">
              <a:rPr lang="ru-RU" smtClean="0"/>
              <a:t>13.09.2015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3E497A7-76BB-444B-AB84-1FD953ECFE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476672"/>
            <a:ext cx="2808312" cy="5112568"/>
          </a:xfrm>
        </p:spPr>
        <p:txBody>
          <a:bodyPr/>
          <a:lstStyle/>
          <a:p>
            <a:r>
              <a:rPr lang="ru-RU" dirty="0" smtClean="0"/>
              <a:t>Михаил Иванович</a:t>
            </a:r>
            <a:br>
              <a:rPr lang="ru-RU" dirty="0" smtClean="0"/>
            </a:br>
            <a:r>
              <a:rPr lang="ru-RU" dirty="0" smtClean="0"/>
              <a:t>Глинка</a:t>
            </a:r>
            <a:br>
              <a:rPr lang="ru-RU" dirty="0" smtClean="0"/>
            </a:br>
            <a:r>
              <a:rPr lang="ru-RU" dirty="0" smtClean="0"/>
              <a:t>1804 – 1857гг.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776288"/>
            <a:ext cx="5040560" cy="567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252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114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63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7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485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12952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ВОТ И ВСЁ! 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14551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572000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07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621984"/>
          </a:xfrm>
        </p:spPr>
        <p:txBody>
          <a:bodyPr>
            <a:noAutofit/>
          </a:bodyPr>
          <a:lstStyle/>
          <a:p>
            <a:r>
              <a:rPr lang="ru-RU" sz="2800" dirty="0"/>
              <a:t>Родился Глинка в 1804 году 20 мая. Первые годы жизни провёл в имении отца, капитана в отставке.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6768752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158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2736422" cy="5281656"/>
          </a:xfrm>
        </p:spPr>
        <p:txBody>
          <a:bodyPr>
            <a:normAutofit/>
          </a:bodyPr>
          <a:lstStyle/>
          <a:p>
            <a:r>
              <a:rPr lang="ru-RU" sz="2800" dirty="0"/>
              <a:t>В домашнем быту, у родных Глинки, часто звучала музыка, а у дяди был хороший оркестр, состоящий из крепостных музыкантов.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7"/>
            <a:ext cx="4608512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280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68144" y="476672"/>
            <a:ext cx="2880320" cy="5904656"/>
          </a:xfrm>
        </p:spPr>
        <p:txBody>
          <a:bodyPr>
            <a:normAutofit/>
          </a:bodyPr>
          <a:lstStyle/>
          <a:p>
            <a:r>
              <a:rPr lang="ru-RU" sz="2800" dirty="0"/>
              <a:t>Всякий приезд оркестра был для мальчика праздником. Со скрипкой или флейтой он присаживался к музыкантам и по слуху играл с ними.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5472608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69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4248472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03244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80928"/>
            <a:ext cx="3384376" cy="374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1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15212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Варламов Александр Егорович 1801 – 1848гг.</a:t>
            </a:r>
            <a:endParaRPr lang="ru-RU" sz="36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5688631" cy="496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58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22413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Александр Сергеевич Даргомыжский 1813 – 1869гг.</a:t>
            </a:r>
            <a:endParaRPr lang="ru-RU" sz="3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688632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04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08912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181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195</TotalTime>
  <Words>92</Words>
  <Application>Microsoft Office PowerPoint</Application>
  <PresentationFormat>Экран (4:3)</PresentationFormat>
  <Paragraphs>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Михаил Иванович Глинка 1804 – 1857гг.</vt:lpstr>
      <vt:lpstr>Презентация PowerPoint</vt:lpstr>
      <vt:lpstr>Родился Глинка в 1804 году 20 мая. Первые годы жизни провёл в имении отца, капитана в отставке. </vt:lpstr>
      <vt:lpstr>В домашнем быту, у родных Глинки, часто звучала музыка, а у дяди был хороший оркестр, состоящий из крепостных музыкантов.</vt:lpstr>
      <vt:lpstr>Всякий приезд оркестра был для мальчика праздником. Со скрипкой или флейтой он присаживался к музыкантам и по слуху играл с ними. </vt:lpstr>
      <vt:lpstr>Презентация PowerPoint</vt:lpstr>
      <vt:lpstr>Варламов Александр Егорович 1801 – 1848гг.</vt:lpstr>
      <vt:lpstr>Александр Сергеевич Даргомыжский 1813 – 1869гг.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ВОТ И ВСЁ!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Иванович Глинка 1804 – 1857гг.</dc:title>
  <dc:creator>Лена</dc:creator>
  <cp:lastModifiedBy>Лена</cp:lastModifiedBy>
  <cp:revision>9</cp:revision>
  <dcterms:created xsi:type="dcterms:W3CDTF">2015-06-12T12:24:10Z</dcterms:created>
  <dcterms:modified xsi:type="dcterms:W3CDTF">2015-09-13T13:03:38Z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876340</vt:lpwstr>
  </property>
  <property fmtid="{D5CDD505-2E9C-101B-9397-08002B2CF9AE}" name="NXPowerLiteSettings" pid="3">
    <vt:lpwstr>C700052003A000</vt:lpwstr>
  </property>
  <property fmtid="{D5CDD505-2E9C-101B-9397-08002B2CF9AE}" name="NXPowerLiteVersion" pid="4">
    <vt:lpwstr>D8.0.4</vt:lpwstr>
  </property>
</Properties>
</file>