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094B03-B27C-4CE1-BC54-E90224DABD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D1446C4-7602-4B76-9099-279A4B236D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F38C954-731C-4663-AFD7-21175687F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7829C-2A87-4937-92A5-E25AAB5BB064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543873B-6409-4E50-A7D2-49CB0FC25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E0AD3EE-2003-4BCE-9CC5-E4EF2C7C8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94B-7FAF-4E01-8D26-6B8CA1B432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900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8F1F39-E4C5-4A1E-964F-7E6448ECA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3F8013C-1392-41B7-9C76-BF49FC769B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7B634C3-F3B6-41C1-B202-30C8C40CC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7829C-2A87-4937-92A5-E25AAB5BB064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E58F812-F662-4619-A2B5-F490A717B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E2D43CD-3E16-4AFA-978F-BF69CBCFD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94B-7FAF-4E01-8D26-6B8CA1B432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808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A9C0CAA-5BB2-4CC9-B031-33623ABBC0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0B647E1-C722-4505-85ED-CB235547B8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6F4AD42-CDD4-4778-8EEF-244126B6C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7829C-2A87-4937-92A5-E25AAB5BB064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92FED6C-F452-4C61-9C57-E7027F648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3E63531-2713-4D0B-B08E-AFDFAB6B5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94B-7FAF-4E01-8D26-6B8CA1B432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919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391F9F-4860-4708-A98F-928702BE3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74E59A3-AA31-4E2D-A7D3-0C4A9C9825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E1DFA6F-9EE6-4DAE-B415-98D383972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7829C-2A87-4937-92A5-E25AAB5BB064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CE993C4-05EB-4411-AF3F-EC6B7C8CC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3383C77-57E3-40E9-ACA2-3DD21DA07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94B-7FAF-4E01-8D26-6B8CA1B432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103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8150EB-6B6B-4D7E-B978-1422DCAA1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B638341-1ECB-41B1-A59A-9E1EAAA56A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613557F-723B-4B95-83DC-DB43DB1D8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7829C-2A87-4937-92A5-E25AAB5BB064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8901908-2E6C-4F54-BC51-DB0B55D76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1854690-71A8-49D2-A632-732172A79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94B-7FAF-4E01-8D26-6B8CA1B432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038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C98A37-D51C-4336-82DE-C2AD2394FF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61A6992-8ED6-4188-A807-310F5898D8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7D4B009-55F2-4FCA-98B5-764FAEAB65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8E77204-1BF6-4F53-B43C-155030E89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7829C-2A87-4937-92A5-E25AAB5BB064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D26E3A9-54C4-46EC-AE95-60C7E8451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72433CC-3C2F-41CA-AA58-8E5A294CF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94B-7FAF-4E01-8D26-6B8CA1B432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362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77CDAD-25DE-4D84-93A3-4A83FAD1B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821CB7F-E46E-42A0-91F4-96392F4427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8BE2778-E068-4E8D-9FC7-07EB69D6C1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887B208-E978-4C96-9780-423C0774C8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A6E26E7-3E11-4703-9C28-9641CAEEE6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6BE520C-2884-4972-8DFF-7A2564121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7829C-2A87-4937-92A5-E25AAB5BB064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D54F707-9ED7-4770-BE5D-C23CCC450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C9989C2-FCC2-4AC8-B5D3-5F86F5119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94B-7FAF-4E01-8D26-6B8CA1B432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055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773D46-CD3A-4649-A416-2C5E93119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8928047-0A0F-4347-AA92-ECBA8B0E7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7829C-2A87-4937-92A5-E25AAB5BB064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0C73B96-F147-4821-85EA-1A092D91E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8A824AB-137C-4CCF-8791-DE821798C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94B-7FAF-4E01-8D26-6B8CA1B432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788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0737EFE-7AD5-476C-B953-CE8C181E6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7829C-2A87-4937-92A5-E25AAB5BB064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7CE8004-0EF1-4000-B671-DBA2A6C9E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BC53195-9506-4F62-9CAE-4E74057CE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94B-7FAF-4E01-8D26-6B8CA1B432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826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533B61-A0A5-4841-9D85-55FDE4C7AC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D1AD510-38DE-452A-808B-EF36CE0F29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A44F325-0DD8-4C59-9213-24B6101FAC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C9D15AE-F3B8-4B8D-A668-988E74595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7829C-2A87-4937-92A5-E25AAB5BB064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50D9796-160F-4F47-950E-7BEC28764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26405E1-2533-4852-B39B-7E5C3042E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94B-7FAF-4E01-8D26-6B8CA1B432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318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026A24-8686-4A68-996B-BB98FDF90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449BBBB-E0C7-4C97-B9A5-C2F6DFA7C6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32E311E-266C-4AF2-8AC1-31DD6E01DC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CB42D59-27AB-44F0-8B04-DCB2800CF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7829C-2A87-4937-92A5-E25AAB5BB064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1D88F45-7FC8-4B9F-9A0F-5ED50A083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9FD1820-5310-488E-B8C4-2DEDAF675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AB94B-7FAF-4E01-8D26-6B8CA1B432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159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DB8DB1-6E43-4749-94CB-DA2AFAB7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A3CEAB3-A6CF-431F-80FE-C8523F0473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8AA9099-BC12-4FCC-9D97-056F97E4F5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7829C-2A87-4937-92A5-E25AAB5BB064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7905292-EA89-4C96-A4D8-E99EB77BCC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4E0CF75-9D83-45B3-A7E7-3A70EB0315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AB94B-7FAF-4E01-8D26-6B8CA1B432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314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youtu.be/MnfPepI7DM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8C60019-ED70-4AD3-AE70-1DDC9B80E4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9244" y="1149936"/>
            <a:ext cx="5013512" cy="4675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536BEA4-7389-483A-8374-79DABC9F5A12}"/>
              </a:ext>
            </a:extLst>
          </p:cNvPr>
          <p:cNvSpPr txBox="1"/>
          <p:nvPr/>
        </p:nvSpPr>
        <p:spPr>
          <a:xfrm>
            <a:off x="3997275" y="117693"/>
            <a:ext cx="4323229" cy="757130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b="1" dirty="0"/>
              <a:t>БЕЗОПАСНЫЙ</a:t>
            </a:r>
          </a:p>
          <a:p>
            <a:pPr algn="ctr"/>
            <a:endParaRPr lang="ru-RU" sz="5400" b="1" dirty="0"/>
          </a:p>
          <a:p>
            <a:pPr algn="ctr"/>
            <a:endParaRPr lang="ru-RU" sz="5400" b="1" dirty="0"/>
          </a:p>
          <a:p>
            <a:pPr algn="ctr"/>
            <a:endParaRPr lang="ru-RU" sz="5400" b="1" dirty="0"/>
          </a:p>
          <a:p>
            <a:pPr algn="ctr"/>
            <a:endParaRPr lang="ru-RU" sz="5400" b="1" dirty="0"/>
          </a:p>
          <a:p>
            <a:pPr algn="ctr"/>
            <a:endParaRPr lang="ru-RU" sz="5400" b="1" dirty="0"/>
          </a:p>
          <a:p>
            <a:pPr algn="ctr"/>
            <a:endParaRPr lang="ru-RU" sz="5400" b="1" dirty="0"/>
          </a:p>
          <a:p>
            <a:pPr algn="ctr"/>
            <a:r>
              <a:rPr lang="ru-RU" sz="5400" b="1" dirty="0"/>
              <a:t> ИНТЕРНЕТ</a:t>
            </a:r>
          </a:p>
        </p:txBody>
      </p:sp>
      <p:pic>
        <p:nvPicPr>
          <p:cNvPr id="1032" name="Picture 8">
            <a:extLst>
              <a:ext uri="{FF2B5EF4-FFF2-40B4-BE49-F238E27FC236}">
                <a16:creationId xmlns:a16="http://schemas.microsoft.com/office/drawing/2014/main" id="{545FB4F5-B57A-4D82-B520-AFB62F920A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0957" y="1612879"/>
            <a:ext cx="1181431" cy="1181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B3D6701E-B47C-46F6-909D-348EC9BAE6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64" y="2935356"/>
            <a:ext cx="1104974" cy="1104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C82CEC3F-D727-4960-8C64-3623E7B219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6704" y="4396100"/>
            <a:ext cx="1149936" cy="1149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F6D0A14F-6CAE-4BEC-97C7-92D9558B91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0547" y="2758311"/>
            <a:ext cx="1229789" cy="1282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>
            <a:extLst>
              <a:ext uri="{FF2B5EF4-FFF2-40B4-BE49-F238E27FC236}">
                <a16:creationId xmlns:a16="http://schemas.microsoft.com/office/drawing/2014/main" id="{982CF595-BE40-4D88-8E78-E123A34B97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9891" y="1423769"/>
            <a:ext cx="1370541" cy="1370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>
            <a:extLst>
              <a:ext uri="{FF2B5EF4-FFF2-40B4-BE49-F238E27FC236}">
                <a16:creationId xmlns:a16="http://schemas.microsoft.com/office/drawing/2014/main" id="{DAE23A88-4E17-458D-967E-C3F7C5DCC6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0194" y="4396100"/>
            <a:ext cx="1149936" cy="1149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934326" y="5825751"/>
            <a:ext cx="4257674" cy="10156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Выполнила</a:t>
            </a:r>
            <a:r>
              <a:rPr lang="ru-RU" sz="2000" dirty="0" smtClean="0"/>
              <a:t>: воспитатель ГБОУ № 755 «Региональный Центр аутизма» Гизатуллина Ангелина Игоревна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8841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59BA583-7A9E-4A78-8ABF-88BA307A2381}"/>
              </a:ext>
            </a:extLst>
          </p:cNvPr>
          <p:cNvSpPr txBox="1"/>
          <p:nvPr/>
        </p:nvSpPr>
        <p:spPr>
          <a:xfrm>
            <a:off x="1804946" y="153861"/>
            <a:ext cx="9167854" cy="92333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dirty="0"/>
              <a:t>Из чего состоит </a:t>
            </a:r>
            <a:r>
              <a:rPr lang="ru-RU" sz="5400" b="1" dirty="0"/>
              <a:t>компьютер?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ED1B5E-DE09-479B-B8AA-A2DA3F7C1FB3}"/>
              </a:ext>
            </a:extLst>
          </p:cNvPr>
          <p:cNvSpPr txBox="1"/>
          <p:nvPr/>
        </p:nvSpPr>
        <p:spPr>
          <a:xfrm>
            <a:off x="-622433" y="5846795"/>
            <a:ext cx="4627659" cy="76944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b="1" dirty="0"/>
              <a:t>Монитор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571EAF9-6EEA-4F60-BF90-E9A2CEAC4A98}"/>
              </a:ext>
            </a:extLst>
          </p:cNvPr>
          <p:cNvSpPr txBox="1"/>
          <p:nvPr/>
        </p:nvSpPr>
        <p:spPr>
          <a:xfrm>
            <a:off x="2369184" y="4610259"/>
            <a:ext cx="4323229" cy="76944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b="1" dirty="0"/>
              <a:t>Мышка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86DD73-0F26-407C-A6A4-7F62199F68F3}"/>
              </a:ext>
            </a:extLst>
          </p:cNvPr>
          <p:cNvSpPr txBox="1"/>
          <p:nvPr/>
        </p:nvSpPr>
        <p:spPr>
          <a:xfrm>
            <a:off x="5415257" y="5846795"/>
            <a:ext cx="4323229" cy="76944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b="1" dirty="0"/>
              <a:t>Клавиатура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A4B027A-BCE5-4C6D-9CA0-10C20F601619}"/>
              </a:ext>
            </a:extLst>
          </p:cNvPr>
          <p:cNvSpPr txBox="1"/>
          <p:nvPr/>
        </p:nvSpPr>
        <p:spPr>
          <a:xfrm>
            <a:off x="8384114" y="4656425"/>
            <a:ext cx="4323229" cy="144655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b="1" dirty="0"/>
              <a:t>Системный </a:t>
            </a:r>
            <a:br>
              <a:rPr lang="ru-RU" sz="4400" b="1" dirty="0"/>
            </a:br>
            <a:r>
              <a:rPr lang="ru-RU" sz="4400" b="1" dirty="0"/>
              <a:t>блок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F551A635-1564-43F4-BFF5-AC0AEC3E75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62" y="2844927"/>
            <a:ext cx="3001868" cy="3001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288C23DA-A39E-4D2A-A2D3-4676AB0AC8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379" y="2278595"/>
            <a:ext cx="2133732" cy="2181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1DA5B5CA-E161-4968-9799-D9107395CF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70"/>
          <a:stretch/>
        </p:blipFill>
        <p:spPr bwMode="auto">
          <a:xfrm>
            <a:off x="5852160" y="3879603"/>
            <a:ext cx="3001868" cy="1376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861FFCB3-0164-442F-862F-9E91B77D97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0931" y="1614722"/>
            <a:ext cx="2458710" cy="3041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D02E962D-53C2-4843-9382-6A47907656D2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292593">
            <a:off x="1850939" y="1107487"/>
            <a:ext cx="1368291" cy="114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0">
            <a:extLst>
              <a:ext uri="{FF2B5EF4-FFF2-40B4-BE49-F238E27FC236}">
                <a16:creationId xmlns:a16="http://schemas.microsoft.com/office/drawing/2014/main" id="{9C24B663-53C4-414E-8D65-12F584ABA08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435199" y="1324665"/>
            <a:ext cx="1368291" cy="114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0">
            <a:extLst>
              <a:ext uri="{FF2B5EF4-FFF2-40B4-BE49-F238E27FC236}">
                <a16:creationId xmlns:a16="http://schemas.microsoft.com/office/drawing/2014/main" id="{B9D350A7-DCDB-4FDF-ACF3-6734ACD20CD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131445">
            <a:off x="4013882" y="1258405"/>
            <a:ext cx="1368291" cy="114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>
            <a:extLst>
              <a:ext uri="{FF2B5EF4-FFF2-40B4-BE49-F238E27FC236}">
                <a16:creationId xmlns:a16="http://schemas.microsoft.com/office/drawing/2014/main" id="{E7400302-ACA2-41CB-8C15-94B58EC3724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33681">
            <a:off x="8173165" y="1119252"/>
            <a:ext cx="1368291" cy="114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886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28A55AC-5CF0-4766-B47D-37124502F34A}"/>
              </a:ext>
            </a:extLst>
          </p:cNvPr>
          <p:cNvSpPr txBox="1"/>
          <p:nvPr/>
        </p:nvSpPr>
        <p:spPr>
          <a:xfrm>
            <a:off x="1583634" y="320878"/>
            <a:ext cx="9167854" cy="132343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Компьютер – наш помощник, </a:t>
            </a:r>
            <a:br>
              <a:rPr lang="ru-RU" sz="4000" b="1" dirty="0"/>
            </a:br>
            <a:r>
              <a:rPr lang="ru-RU" sz="4000" b="1" dirty="0"/>
              <a:t>но </a:t>
            </a:r>
            <a:r>
              <a:rPr lang="ru-RU" sz="4000" b="1"/>
              <a:t>он может </a:t>
            </a:r>
            <a:r>
              <a:rPr lang="ru-RU" sz="4000" b="1" dirty="0"/>
              <a:t>быть опасен!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6188DD-722A-46DF-939C-0953C7F12716}"/>
              </a:ext>
            </a:extLst>
          </p:cNvPr>
          <p:cNvSpPr txBox="1"/>
          <p:nvPr/>
        </p:nvSpPr>
        <p:spPr>
          <a:xfrm>
            <a:off x="580445" y="2313830"/>
            <a:ext cx="718798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Компьютер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 — электрический прибор, а значит, может быть опасен для жизни. Будьте осторожны! </a:t>
            </a:r>
            <a:br>
              <a:rPr lang="ru-RU" sz="3200" b="0" i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</a:br>
            <a:r>
              <a:rPr lang="ru-RU" sz="3200" b="0" i="0" dirty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Не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 </a:t>
            </a:r>
            <a:r>
              <a:rPr lang="ru-RU" sz="3200" b="0" i="0" dirty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трогайте провода 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компьютера.</a:t>
            </a:r>
          </a:p>
          <a:p>
            <a:r>
              <a:rPr lang="ru-RU" sz="3200" dirty="0">
                <a:solidFill>
                  <a:srgbClr val="FF0000"/>
                </a:solidFill>
                <a:latin typeface="Georgia" panose="02040502050405020303" pitchFamily="18" charset="0"/>
              </a:rPr>
              <a:t>Не</a:t>
            </a:r>
            <a:r>
              <a:rPr lang="ru-RU" sz="3200" dirty="0">
                <a:solidFill>
                  <a:srgbClr val="000000"/>
                </a:solidFill>
                <a:latin typeface="Georgia" panose="02040502050405020303" pitchFamily="18" charset="0"/>
              </a:rPr>
              <a:t> </a:t>
            </a:r>
            <a:r>
              <a:rPr lang="ru-RU" sz="3200" dirty="0">
                <a:solidFill>
                  <a:srgbClr val="FF0000"/>
                </a:solidFill>
                <a:latin typeface="Georgia" panose="02040502050405020303" pitchFamily="18" charset="0"/>
              </a:rPr>
              <a:t>включайте и не выключайте </a:t>
            </a:r>
            <a:r>
              <a:rPr lang="ru-RU" sz="3200" dirty="0">
                <a:solidFill>
                  <a:srgbClr val="000000"/>
                </a:solidFill>
                <a:latin typeface="Georgia" panose="02040502050405020303" pitchFamily="18" charset="0"/>
              </a:rPr>
              <a:t>компьютер без разрешения взрослых.</a:t>
            </a:r>
            <a:endParaRPr lang="ru-RU" sz="3200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B5466F0B-1F5C-4E5E-ACEE-BCFB807D7E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7" b="-33"/>
          <a:stretch/>
        </p:blipFill>
        <p:spPr bwMode="auto">
          <a:xfrm>
            <a:off x="7569643" y="2138901"/>
            <a:ext cx="3792772" cy="45163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7470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D33D1A73-A24E-4387-A648-468C23DF1D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3525" y="2847179"/>
            <a:ext cx="5185972" cy="304452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B776B55-1FB8-43AA-9517-3779EEE8549F}"/>
              </a:ext>
            </a:extLst>
          </p:cNvPr>
          <p:cNvSpPr txBox="1"/>
          <p:nvPr/>
        </p:nvSpPr>
        <p:spPr>
          <a:xfrm>
            <a:off x="1583634" y="320878"/>
            <a:ext cx="9167854" cy="70788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Правила при работе с компьютером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6FEBD94-42EE-4894-9301-4467DC2BB373}"/>
              </a:ext>
            </a:extLst>
          </p:cNvPr>
          <p:cNvSpPr/>
          <p:nvPr/>
        </p:nvSpPr>
        <p:spPr>
          <a:xfrm>
            <a:off x="2761252" y="2989691"/>
            <a:ext cx="2154803" cy="256032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BD1100D-D762-4C38-B13D-91024AF9725E}"/>
              </a:ext>
            </a:extLst>
          </p:cNvPr>
          <p:cNvSpPr/>
          <p:nvPr/>
        </p:nvSpPr>
        <p:spPr>
          <a:xfrm>
            <a:off x="3313429" y="2925064"/>
            <a:ext cx="2284289" cy="294667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56781C4-B89C-486F-A5C2-BBFF42048E92}"/>
              </a:ext>
            </a:extLst>
          </p:cNvPr>
          <p:cNvSpPr txBox="1"/>
          <p:nvPr/>
        </p:nvSpPr>
        <p:spPr>
          <a:xfrm>
            <a:off x="562272" y="5955681"/>
            <a:ext cx="4903638" cy="83099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Georgia" panose="02040502050405020303" pitchFamily="18" charset="0"/>
              </a:rPr>
              <a:t>Клавиатуру нужно держать на столе!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5F0903-E758-4FBF-A4AD-60538571B9B8}"/>
              </a:ext>
            </a:extLst>
          </p:cNvPr>
          <p:cNvSpPr txBox="1"/>
          <p:nvPr/>
        </p:nvSpPr>
        <p:spPr>
          <a:xfrm>
            <a:off x="1583634" y="1460187"/>
            <a:ext cx="9167854" cy="1107996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600" dirty="0">
                <a:latin typeface="Georgia" panose="02040502050405020303" pitchFamily="18" charset="0"/>
              </a:rPr>
              <a:t>Где ошибка?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BDA7909-AD4F-4C15-BCB5-DCD8A68A2386}"/>
              </a:ext>
            </a:extLst>
          </p:cNvPr>
          <p:cNvSpPr txBox="1"/>
          <p:nvPr/>
        </p:nvSpPr>
        <p:spPr>
          <a:xfrm>
            <a:off x="7417450" y="5891707"/>
            <a:ext cx="4230831" cy="83099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Georgia" panose="02040502050405020303" pitchFamily="18" charset="0"/>
              </a:rPr>
              <a:t>Нельзя трогать монитор руками!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9CA9173C-F640-476B-9FC8-08A5D36D842C}"/>
              </a:ext>
            </a:extLst>
          </p:cNvPr>
          <p:cNvSpPr/>
          <p:nvPr/>
        </p:nvSpPr>
        <p:spPr>
          <a:xfrm>
            <a:off x="9699652" y="2925064"/>
            <a:ext cx="2220909" cy="287872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8F14154F-5303-407F-A590-9A9C4C93BA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39" y="2817344"/>
            <a:ext cx="5485305" cy="3162117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8338D7C1-4D78-4F11-9664-21AF1D081F6E}"/>
              </a:ext>
            </a:extLst>
          </p:cNvPr>
          <p:cNvSpPr/>
          <p:nvPr/>
        </p:nvSpPr>
        <p:spPr>
          <a:xfrm>
            <a:off x="3238536" y="2925064"/>
            <a:ext cx="2359182" cy="294667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218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>
            <a:extLst>
              <a:ext uri="{FF2B5EF4-FFF2-40B4-BE49-F238E27FC236}">
                <a16:creationId xmlns:a16="http://schemas.microsoft.com/office/drawing/2014/main" id="{E141C297-81E5-452B-9A9F-D6CEA26DA1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062" y="2500699"/>
            <a:ext cx="580178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AEAB63D-7C58-4C6B-9991-B5EAECEC6CC8}"/>
              </a:ext>
            </a:extLst>
          </p:cNvPr>
          <p:cNvSpPr txBox="1"/>
          <p:nvPr/>
        </p:nvSpPr>
        <p:spPr>
          <a:xfrm>
            <a:off x="1583634" y="1229599"/>
            <a:ext cx="9167854" cy="1107996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600" dirty="0">
                <a:latin typeface="Georgia" panose="02040502050405020303" pitchFamily="18" charset="0"/>
              </a:rPr>
              <a:t>Где ошибка?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A17B31B-2F49-42FA-B97F-680010761900}"/>
              </a:ext>
            </a:extLst>
          </p:cNvPr>
          <p:cNvSpPr txBox="1"/>
          <p:nvPr/>
        </p:nvSpPr>
        <p:spPr>
          <a:xfrm>
            <a:off x="1583634" y="320878"/>
            <a:ext cx="9167854" cy="70788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Правила при работе с компьютером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9604DF3-ECE9-4522-BFCC-5DBAB0B49F8D}"/>
              </a:ext>
            </a:extLst>
          </p:cNvPr>
          <p:cNvSpPr txBox="1"/>
          <p:nvPr/>
        </p:nvSpPr>
        <p:spPr>
          <a:xfrm>
            <a:off x="5022954" y="5790471"/>
            <a:ext cx="5401206" cy="83099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Georgia" panose="02040502050405020303" pitchFamily="18" charset="0"/>
              </a:rPr>
              <a:t>За столом нужно сидеть прямо, </a:t>
            </a:r>
            <a:br>
              <a:rPr lang="ru-RU" sz="2400" dirty="0">
                <a:latin typeface="Georgia" panose="02040502050405020303" pitchFamily="18" charset="0"/>
              </a:rPr>
            </a:br>
            <a:r>
              <a:rPr lang="ru-RU" sz="2400" dirty="0">
                <a:latin typeface="Georgia" panose="02040502050405020303" pitchFamily="18" charset="0"/>
              </a:rPr>
              <a:t>не наклоняться близко к монитору!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757C9BE5-51E2-4B49-95EB-1FC5764FFFCA}"/>
              </a:ext>
            </a:extLst>
          </p:cNvPr>
          <p:cNvSpPr/>
          <p:nvPr/>
        </p:nvSpPr>
        <p:spPr>
          <a:xfrm>
            <a:off x="5337767" y="2776010"/>
            <a:ext cx="2311388" cy="293290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6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404B7A7-36FA-4D00-A701-E1A6F04D09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8339" y="2987048"/>
            <a:ext cx="4564382" cy="3550074"/>
          </a:xfrm>
          <a:prstGeom prst="rect">
            <a:avLst/>
          </a:prstGeom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A8157ABE-58FB-49EC-90FB-40D0DAF0C1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84" y="2931918"/>
            <a:ext cx="4903638" cy="3677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B776B55-1FB8-43AA-9517-3779EEE8549F}"/>
              </a:ext>
            </a:extLst>
          </p:cNvPr>
          <p:cNvSpPr txBox="1"/>
          <p:nvPr/>
        </p:nvSpPr>
        <p:spPr>
          <a:xfrm>
            <a:off x="1583634" y="320878"/>
            <a:ext cx="9167854" cy="70788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Правила при работе с компьютером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6FEBD94-42EE-4894-9301-4467DC2BB373}"/>
              </a:ext>
            </a:extLst>
          </p:cNvPr>
          <p:cNvSpPr/>
          <p:nvPr/>
        </p:nvSpPr>
        <p:spPr>
          <a:xfrm>
            <a:off x="2761252" y="2989691"/>
            <a:ext cx="2154803" cy="256032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BD1100D-D762-4C38-B13D-91024AF9725E}"/>
              </a:ext>
            </a:extLst>
          </p:cNvPr>
          <p:cNvSpPr/>
          <p:nvPr/>
        </p:nvSpPr>
        <p:spPr>
          <a:xfrm>
            <a:off x="8804536" y="2999606"/>
            <a:ext cx="2128633" cy="255040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56781C4-B89C-486F-A5C2-BBFF42048E92}"/>
              </a:ext>
            </a:extLst>
          </p:cNvPr>
          <p:cNvSpPr txBox="1"/>
          <p:nvPr/>
        </p:nvSpPr>
        <p:spPr>
          <a:xfrm>
            <a:off x="1587278" y="5688184"/>
            <a:ext cx="4903638" cy="83099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Georgia" panose="02040502050405020303" pitchFamily="18" charset="0"/>
              </a:rPr>
              <a:t>Нельзя есть перед компьютером!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5F0903-E758-4FBF-A4AD-60538571B9B8}"/>
              </a:ext>
            </a:extLst>
          </p:cNvPr>
          <p:cNvSpPr txBox="1"/>
          <p:nvPr/>
        </p:nvSpPr>
        <p:spPr>
          <a:xfrm>
            <a:off x="1583634" y="1460187"/>
            <a:ext cx="9167854" cy="1107996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600" dirty="0">
                <a:latin typeface="Georgia" panose="02040502050405020303" pitchFamily="18" charset="0"/>
              </a:rPr>
              <a:t>Где ошибка?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BDA7909-AD4F-4C15-BCB5-DCD8A68A2386}"/>
              </a:ext>
            </a:extLst>
          </p:cNvPr>
          <p:cNvSpPr txBox="1"/>
          <p:nvPr/>
        </p:nvSpPr>
        <p:spPr>
          <a:xfrm>
            <a:off x="8177088" y="5683234"/>
            <a:ext cx="4230831" cy="83099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Georgia" panose="02040502050405020303" pitchFamily="18" charset="0"/>
              </a:rPr>
              <a:t>Нельзя долго сидеть </a:t>
            </a:r>
            <a:br>
              <a:rPr lang="ru-RU" sz="2400" dirty="0">
                <a:latin typeface="Georgia" panose="02040502050405020303" pitchFamily="18" charset="0"/>
              </a:rPr>
            </a:br>
            <a:r>
              <a:rPr lang="ru-RU" sz="2400" dirty="0">
                <a:latin typeface="Georgia" panose="02040502050405020303" pitchFamily="18" charset="0"/>
              </a:rPr>
              <a:t>за компьютером!</a:t>
            </a:r>
          </a:p>
        </p:txBody>
      </p:sp>
    </p:spTree>
    <p:extLst>
      <p:ext uri="{BB962C8B-B14F-4D97-AF65-F5344CB8AC3E}">
        <p14:creationId xmlns:p14="http://schemas.microsoft.com/office/powerpoint/2010/main" val="192038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1086F0C-3F00-4002-A53B-0EC275DF7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176" y="1825625"/>
            <a:ext cx="7847937" cy="398677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>
                <a:latin typeface="Georgia" panose="02040502050405020303" pitchFamily="18" charset="0"/>
              </a:rPr>
              <a:t>В компьютере и телефоне есть интернет. </a:t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dirty="0">
                <a:latin typeface="Georgia" panose="02040502050405020303" pitchFamily="18" charset="0"/>
              </a:rPr>
              <a:t>Это </a:t>
            </a:r>
            <a:r>
              <a:rPr lang="ru-RU" dirty="0">
                <a:solidFill>
                  <a:srgbClr val="181818"/>
                </a:solidFill>
                <a:latin typeface="Georgia" panose="02040502050405020303" pitchFamily="18" charset="0"/>
              </a:rPr>
              <a:t>очень </a:t>
            </a:r>
            <a:r>
              <a:rPr lang="ru-RU" i="0" dirty="0">
                <a:solidFill>
                  <a:srgbClr val="181818"/>
                </a:solidFill>
                <a:effectLst/>
                <a:latin typeface="Georgia" panose="02040502050405020303" pitchFamily="18" charset="0"/>
              </a:rPr>
              <a:t>много компьютеров, которые соединены друг с другом каналами связи, </a:t>
            </a:r>
            <a:br>
              <a:rPr lang="ru-RU" i="0" dirty="0">
                <a:solidFill>
                  <a:srgbClr val="181818"/>
                </a:solidFill>
                <a:effectLst/>
                <a:latin typeface="Georgia" panose="02040502050405020303" pitchFamily="18" charset="0"/>
              </a:rPr>
            </a:br>
            <a:r>
              <a:rPr lang="ru-RU" i="0" dirty="0">
                <a:solidFill>
                  <a:srgbClr val="181818"/>
                </a:solidFill>
                <a:effectLst/>
                <a:latin typeface="Georgia" panose="02040502050405020303" pitchFamily="18" charset="0"/>
              </a:rPr>
              <a:t>по которым они обмениваются информацией, то есть это как бы паутинка, которая соединяет все компьютеры.</a:t>
            </a:r>
            <a:endParaRPr lang="ru-RU" dirty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ru-RU" dirty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ru-RU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dirty="0">
                <a:latin typeface="Georgia" panose="02040502050405020303" pitchFamily="18" charset="0"/>
              </a:rPr>
              <a:t>Интернет нам помогает находить разную информацию, смотреть видео, </a:t>
            </a:r>
            <a:br>
              <a:rPr lang="ru-RU" dirty="0">
                <a:latin typeface="Georgia" panose="02040502050405020303" pitchFamily="18" charset="0"/>
              </a:rPr>
            </a:br>
            <a:r>
              <a:rPr lang="ru-RU" dirty="0">
                <a:latin typeface="Georgia" panose="02040502050405020303" pitchFamily="18" charset="0"/>
              </a:rPr>
              <a:t>слушать музыку, играть в игры</a:t>
            </a:r>
            <a:r>
              <a:rPr lang="ru-RU" sz="3200" dirty="0"/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BEB650-63CD-4755-AD32-CB08784D9254}"/>
              </a:ext>
            </a:extLst>
          </p:cNvPr>
          <p:cNvSpPr txBox="1"/>
          <p:nvPr/>
        </p:nvSpPr>
        <p:spPr>
          <a:xfrm>
            <a:off x="1512073" y="479904"/>
            <a:ext cx="9167854" cy="70788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Интернет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95B2D9BB-9548-41FF-9A31-D5A0B250C9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397" y="2172359"/>
            <a:ext cx="5761603" cy="4685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829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B952455-3CE2-4D24-ACDC-F3532B6FC88D}"/>
              </a:ext>
            </a:extLst>
          </p:cNvPr>
          <p:cNvSpPr txBox="1"/>
          <p:nvPr/>
        </p:nvSpPr>
        <p:spPr>
          <a:xfrm>
            <a:off x="1512072" y="177754"/>
            <a:ext cx="9167854" cy="70788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Правила безопасности в интернете</a:t>
            </a:r>
          </a:p>
        </p:txBody>
      </p:sp>
      <p:pic>
        <p:nvPicPr>
          <p:cNvPr id="2" name="Рисунок 1">
            <a:hlinkClick r:id="rId2"/>
          </p:cNvPr>
          <p:cNvPicPr>
            <a:picLocks noChangeAspect="1"/>
          </p:cNvPicPr>
          <p:nvPr/>
        </p:nvPicPr>
        <p:blipFill rotWithShape="1">
          <a:blip r:embed="rId3"/>
          <a:srcRect l="31172" t="32008" r="15508" b="15208"/>
          <a:stretch/>
        </p:blipFill>
        <p:spPr>
          <a:xfrm>
            <a:off x="1816892" y="1359157"/>
            <a:ext cx="8558213" cy="4790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15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218</TotalTime>
  <Words>109</Words>
  <Application>Microsoft Office PowerPoint</Application>
  <PresentationFormat>Широкоэкранный</PresentationFormat>
  <Paragraphs>34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Georgia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Angelina</dc:creator>
  <cp:lastModifiedBy>Пользователь Windows</cp:lastModifiedBy>
  <cp:revision>20</cp:revision>
  <dcterms:created xsi:type="dcterms:W3CDTF">2022-02-01T12:00:57Z</dcterms:created>
  <dcterms:modified xsi:type="dcterms:W3CDTF">2022-03-31T08:18:13Z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4311036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S9.1.4</vt:lpwstr>
  </property>
</Properties>
</file>