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57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«Бурлящая лава</a:t>
            </a:r>
            <a:r>
              <a:rPr lang="ru-RU" sz="3200" b="1" dirty="0" smtClean="0">
                <a:solidFill>
                  <a:srgbClr val="C00000"/>
                </a:solidFill>
              </a:rPr>
              <a:t>»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опыт - эксперимент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941168"/>
            <a:ext cx="59766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"Я плююсь огнем и лавой,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Я- опасный великан,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Славен я недоброй славой,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 зовут меня?"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44824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Цель: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Познакомить детей с природным явлением – 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вулканом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Задачи: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1- способствовать развитию у детей познавательной активности, стремлению к самостоятельному познанию и размышлению;</a:t>
            </a:r>
          </a:p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2- совершенствовать умение работать с различными материалами, проявлять стремление к преобразованию, творчески подходить к решению поставленных задач.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Новая папка\IMG_20220328_1537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2088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Новая папка\IMG-c830c9c3db537c16b049653bb8a11ac6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99288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Новая папка\IMG-f449402295f998a94f53ab06951bb4e2-V 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064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Новая папка\IMG-8a963252dad2fb8a7b417d386ec47cb5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763284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Admin\Desktop\Новая папка\IMG-c7725b986b86a19f4c0094b180c9c5c0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99288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Новая папка\IMG-8178673fd9a56ca2139911e1989dbb6d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63284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352</TotalTime>
  <Words>32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«Бурлящая лава» опыт - эксперимент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2022-03-31T12:33:18Z</dcterms:created>
  <dcterms:modified xsi:type="dcterms:W3CDTF">2022-03-31T18:36:22Z</dcterms:modified>
</cp:coreProperties>
</file>