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7591AF-6AE3-4B83-88A0-F79DE2B7A92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23E5D3-D1AE-4C51-9358-5F384A11E7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0" y="6381328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40768"/>
            <a:ext cx="4536504" cy="352839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619672" y="5229200"/>
            <a:ext cx="5832648" cy="936104"/>
          </a:xfrm>
        </p:spPr>
        <p:txBody>
          <a:bodyPr/>
          <a:lstStyle/>
          <a:p>
            <a:r>
              <a:rPr lang="ru-RU" dirty="0" smtClean="0"/>
              <a:t>Национальный язык- </a:t>
            </a:r>
          </a:p>
          <a:p>
            <a:r>
              <a:rPr lang="ru-RU" dirty="0" smtClean="0"/>
              <a:t>БУРЯТСКИЙ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340768"/>
            <a:ext cx="4176463" cy="3456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effectLst>
                  <a:reflection blurRad="6350" endPos="0" dir="5400000" sy="-100000" algn="bl" rotWithShape="0"/>
                </a:effectLst>
              </a:rPr>
              <a:t>БУРЯТЫ</a:t>
            </a:r>
          </a:p>
        </p:txBody>
      </p:sp>
    </p:spTree>
    <p:extLst>
      <p:ext uri="{BB962C8B-B14F-4D97-AF65-F5344CB8AC3E}">
        <p14:creationId xmlns:p14="http://schemas.microsoft.com/office/powerpoint/2010/main" val="411235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440503" cy="792088"/>
          </a:xfrm>
        </p:spPr>
        <p:txBody>
          <a:bodyPr/>
          <a:lstStyle/>
          <a:p>
            <a:pPr lvl="1" indent="-320040" algn="l"/>
            <a:r>
              <a:rPr lang="ru-RU" sz="2000" dirty="0" smtClean="0">
                <a:effectLst>
                  <a:reflection blurRad="6350" endPos="0" dir="5400000" sy="-100000" algn="bl" rotWithShape="0"/>
                </a:effectLst>
              </a:rPr>
              <a:t>         </a:t>
            </a:r>
            <a:r>
              <a:rPr lang="ru-RU" sz="2800" dirty="0" smtClean="0">
                <a:effectLst>
                  <a:reflection blurRad="6350" endPos="0" dir="5400000" sy="-100000" algn="bl" rotWithShape="0"/>
                </a:effectLst>
                <a:latin typeface="+mj-lt"/>
              </a:rPr>
              <a:t>Национальный женский костюм </a:t>
            </a:r>
            <a:endParaRPr lang="ru-RU" sz="2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+mj-lt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596336" cy="5697252"/>
          </a:xfrm>
        </p:spPr>
      </p:pic>
    </p:spTree>
    <p:extLst>
      <p:ext uri="{BB962C8B-B14F-4D97-AF65-F5344CB8AC3E}">
        <p14:creationId xmlns:p14="http://schemas.microsoft.com/office/powerpoint/2010/main" val="422160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768752" cy="936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effectLst>
                  <a:reflection blurRad="6350" endPos="0" dir="5400000" sy="-100000" algn="bl" rotWithShape="0"/>
                </a:effectLst>
              </a:rPr>
              <a:t>Национальный мужской костюм</a:t>
            </a:r>
            <a:br>
              <a:rPr lang="ru-RU" sz="2800" dirty="0" smtClean="0">
                <a:effectLst>
                  <a:reflection blurRad="6350" endPos="0" dir="5400000" sy="-100000" algn="bl" rotWithShape="0"/>
                </a:effectLst>
              </a:rPr>
            </a:br>
            <a:r>
              <a:rPr lang="ru-RU" sz="2800" dirty="0" smtClean="0">
                <a:effectLst>
                  <a:reflection blurRad="6350" endPos="0" dir="5400000" sy="-100000" algn="bl" rotWithShape="0"/>
                </a:effectLst>
              </a:rPr>
              <a:t> 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40306"/>
            <a:ext cx="7999490" cy="5999619"/>
          </a:xfrm>
        </p:spPr>
      </p:pic>
    </p:spTree>
    <p:extLst>
      <p:ext uri="{BB962C8B-B14F-4D97-AF65-F5344CB8AC3E}">
        <p14:creationId xmlns:p14="http://schemas.microsoft.com/office/powerpoint/2010/main" val="1783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Национальная кухня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15816" y="6886015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https://sun9-64.userapi.com/impf/eg49ZMn2AxbpxEoZsFUG__xTRAnuJN6QazqeZw/NBRKPGs8a7g.jpg?size=953x637&amp;quality=96&amp;sign=81be53cdfad769c29458d25cca2cc2c1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8064896" cy="539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1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92887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Национальные праздники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484784"/>
            <a:ext cx="8784976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      </a:t>
            </a:r>
            <a:r>
              <a:rPr lang="ru-RU" dirty="0" err="1" smtClean="0"/>
              <a:t>Сурхарбан</a:t>
            </a:r>
            <a:r>
              <a:rPr lang="ru-RU" dirty="0" smtClean="0"/>
              <a:t>                                          </a:t>
            </a:r>
            <a:r>
              <a:rPr lang="ru-RU" dirty="0" err="1" smtClean="0"/>
              <a:t>Сагаалган</a:t>
            </a:r>
            <a:r>
              <a:rPr lang="ru-RU" dirty="0" smtClean="0"/>
              <a:t>                                   </a:t>
            </a:r>
            <a:endParaRPr lang="ru-RU" dirty="0"/>
          </a:p>
        </p:txBody>
      </p:sp>
      <p:pic>
        <p:nvPicPr>
          <p:cNvPr id="2050" name="Picture 2" descr="Сагаалган-2020 Бурятия отметит 24 февраля - Новости Монголии, Бурятии,  Калмыкии, Ты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759" y="2348881"/>
            <a:ext cx="3533015" cy="266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ayanday, RUSSIA - JUNE 14: Yordinskiye Games, Buryat Men Are Competing In  A National Fight In Yordynskiye Games, June 14, 2015 In Bayanday, Russia.  Stock Photo, Picture And Royalty Free Image. Image 86774269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9" y="2348880"/>
            <a:ext cx="4029177" cy="2668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1585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177</TotalTime>
  <Words>18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БУРЯТЫ</vt:lpstr>
      <vt:lpstr>         Национальный женский костюм </vt:lpstr>
      <vt:lpstr>Национальный мужской костюм  </vt:lpstr>
      <vt:lpstr>Национальная кухня</vt:lpstr>
      <vt:lpstr>Национальные праздники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БУРЯТЫ</dc:title>
  <dc:creator>Админ</dc:creator>
  <cp:lastModifiedBy>Админ</cp:lastModifiedBy>
  <cp:revision>12</cp:revision>
  <dcterms:created xsi:type="dcterms:W3CDTF">2022-03-22T19:43:47Z</dcterms:created>
  <dcterms:modified xsi:type="dcterms:W3CDTF">2022-03-24T19:10:16Z</dcterms:modified>
</cp:coreProperties>
</file>