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6" r:id="rId2"/>
    <p:sldId id="266" r:id="rId3"/>
    <p:sldId id="281" r:id="rId4"/>
    <p:sldId id="280" r:id="rId5"/>
    <p:sldId id="267" r:id="rId6"/>
    <p:sldId id="268" r:id="rId7"/>
    <p:sldId id="270" r:id="rId8"/>
    <p:sldId id="282" r:id="rId9"/>
    <p:sldId id="283" r:id="rId10"/>
    <p:sldId id="284" r:id="rId11"/>
    <p:sldId id="269" r:id="rId12"/>
    <p:sldId id="285" r:id="rId13"/>
    <p:sldId id="271" r:id="rId14"/>
    <p:sldId id="272" r:id="rId15"/>
    <p:sldId id="273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6600"/>
    <a:srgbClr val="00CCFF"/>
    <a:srgbClr val="FF33CC"/>
    <a:srgbClr val="000000"/>
    <a:srgbClr val="FFFF00"/>
    <a:srgbClr val="0000FF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6" autoAdjust="0"/>
    <p:restoredTop sz="94660"/>
  </p:normalViewPr>
  <p:slideViewPr>
    <p:cSldViewPr>
      <p:cViewPr>
        <p:scale>
          <a:sx n="60" d="100"/>
          <a:sy n="60" d="100"/>
        </p:scale>
        <p:origin x="-480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4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 vert="eaVert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71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 vert="eaVert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2506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2507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20" name="Rectangle 2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1" name="Rectangle 22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2" name="Rectangle 2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CF394-47AC-4770-9C74-70F5DEE91B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622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E8AEC-6749-4A37-AC1A-B709F15A89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638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AE40B-B182-4F76-8BCC-2B6D981A6B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9716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39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D90AB-4622-4AC4-B7F4-65B9C8B36C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453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A5C94-99EE-477B-A455-CA85398D1A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063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B8138-4AA5-4122-A026-FA163127E1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026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AAEA26-2BA1-432A-8788-F98FCAD555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276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EC46D-5C60-4C4F-A199-19DD0143FF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725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F32FD-BD29-4E6A-AD2E-F9EDEF0BCE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632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BD6B8-F285-4DE5-9BD6-E43D2DC32A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435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86A5B7-8252-45BA-A301-605BC25D6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737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D7F19-F820-4387-82B9-F15D195E7C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104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00B050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11267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68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69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0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1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2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5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6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7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8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79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0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1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 vert="eaVert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2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 vert="eaVert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3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4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5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6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7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8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89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0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1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2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3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4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5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6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7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8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299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0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1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2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3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4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5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6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7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8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09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0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1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2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3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4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5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6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7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8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9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0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1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2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3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4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5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6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7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8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9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0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1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2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3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4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5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6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7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8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39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0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1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2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3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4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5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6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7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8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49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0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1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2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3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4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5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6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7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8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59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0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1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2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3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4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5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6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9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0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1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2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3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4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5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6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7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8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79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0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1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2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3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4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5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6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7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8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89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0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1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2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3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4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5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6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7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8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99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0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1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2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3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4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5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6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7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8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09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0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1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2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3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4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5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6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7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8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19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0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1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2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3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4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5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6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7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8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29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0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1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2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3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4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5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6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7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8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39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0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1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2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3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4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5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6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7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8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49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0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1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2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3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4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5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6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7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8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59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0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1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2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3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4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5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6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7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8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9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0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1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2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3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4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5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6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7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8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9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80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81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hlink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1482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568A5200-A4BF-494A-9D3D-A04ABDB34F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483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484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485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486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6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484313"/>
            <a:ext cx="7772400" cy="173672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FF00"/>
                </a:solidFill>
              </a:rPr>
              <a:t>Что такое деньги.</a:t>
            </a:r>
          </a:p>
        </p:txBody>
      </p:sp>
      <p:pic>
        <p:nvPicPr>
          <p:cNvPr id="3" name="Picture 5" descr="http://img0.liveinternet.ru/images/attach/c/2/69/528/69528888_2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3429000"/>
            <a:ext cx="3419475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TextBox 1"/>
          <p:cNvSpPr txBox="1">
            <a:spLocks noChangeArrowheads="1"/>
          </p:cNvSpPr>
          <p:nvPr/>
        </p:nvSpPr>
        <p:spPr bwMode="auto">
          <a:xfrm>
            <a:off x="4716463" y="4508500"/>
            <a:ext cx="3671887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Выполнила:</a:t>
            </a:r>
          </a:p>
          <a:p>
            <a:pPr eaLnBrk="1" hangingPunct="1"/>
            <a:r>
              <a:rPr lang="ru-RU"/>
              <a:t>Учитель начальных классов ГБОУ школы№581 Приморского района г. СПб</a:t>
            </a:r>
          </a:p>
          <a:p>
            <a:pPr eaLnBrk="1" hangingPunct="1"/>
            <a:r>
              <a:rPr lang="ru-RU"/>
              <a:t>Ефимова Анна Геннадьевна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Бумажные деньги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3315" name="Picture 2" descr="C:\Users\1\Desktop\урок\бумажная расписк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188" y="1628775"/>
            <a:ext cx="3919537" cy="2952750"/>
          </a:xfrm>
        </p:spPr>
      </p:pic>
      <p:pic>
        <p:nvPicPr>
          <p:cNvPr id="13316" name="Picture 3" descr="C:\Users\1\Desktop\урок\расписка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1628775"/>
            <a:ext cx="3963987" cy="315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2916238" y="5300663"/>
            <a:ext cx="38306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1">
                <a:solidFill>
                  <a:srgbClr val="FFFF00"/>
                </a:solidFill>
              </a:rPr>
              <a:t>Бумажные расписки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</a:rPr>
              <a:t>Деньги настоящего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4340" name="Picture 4" descr="d_508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12875"/>
            <a:ext cx="323532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 descr="d_518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3284538"/>
            <a:ext cx="2890837" cy="321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 descr="579a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412875"/>
            <a:ext cx="2592388" cy="193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7" descr="S002904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557338"/>
            <a:ext cx="2524125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8" descr="R6287i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4221163"/>
            <a:ext cx="2368550" cy="263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9" descr="D6069i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625975"/>
            <a:ext cx="309562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Бумажные деньги мира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Picture 2" descr="C:\Users\1\Desktop\урок\деньги мир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35150" y="1268413"/>
            <a:ext cx="5534025" cy="44275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Diagram 5"/>
          <p:cNvGrpSpPr>
            <a:grpSpLocks/>
          </p:cNvGrpSpPr>
          <p:nvPr/>
        </p:nvGrpSpPr>
        <p:grpSpPr bwMode="auto">
          <a:xfrm>
            <a:off x="179388" y="549275"/>
            <a:ext cx="8785225" cy="5688013"/>
            <a:chOff x="266" y="706"/>
            <a:chExt cx="5184" cy="2856"/>
          </a:xfrm>
        </p:grpSpPr>
        <p:sp>
          <p:nvSpPr>
            <p:cNvPr id="3" name="Oval 23"/>
            <p:cNvSpPr>
              <a:spLocks noChangeArrowheads="1"/>
            </p:cNvSpPr>
            <p:nvPr/>
          </p:nvSpPr>
          <p:spPr bwMode="auto">
            <a:xfrm>
              <a:off x="308" y="2079"/>
              <a:ext cx="2445" cy="126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Бартер</a:t>
              </a:r>
            </a:p>
          </p:txBody>
        </p:sp>
      </p:grpSp>
      <p:sp>
        <p:nvSpPr>
          <p:cNvPr id="1029" name="Oval 22"/>
          <p:cNvSpPr>
            <a:spLocks noChangeArrowheads="1"/>
          </p:cNvSpPr>
          <p:nvPr/>
        </p:nvSpPr>
        <p:spPr bwMode="auto">
          <a:xfrm>
            <a:off x="4643438" y="3284538"/>
            <a:ext cx="4140200" cy="2520950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200" b="1"/>
              <a:t>Купля-продажа</a:t>
            </a:r>
          </a:p>
        </p:txBody>
      </p:sp>
      <p:sp>
        <p:nvSpPr>
          <p:cNvPr id="1030" name="Rectangle 24"/>
          <p:cNvSpPr>
            <a:spLocks noChangeArrowheads="1"/>
          </p:cNvSpPr>
          <p:nvPr/>
        </p:nvSpPr>
        <p:spPr bwMode="auto">
          <a:xfrm>
            <a:off x="2339975" y="765175"/>
            <a:ext cx="4319588" cy="10080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000000"/>
                </a:solidFill>
              </a:rPr>
              <a:t>Способы обмена</a:t>
            </a:r>
          </a:p>
        </p:txBody>
      </p:sp>
      <p:sp>
        <p:nvSpPr>
          <p:cNvPr id="1031" name="Line 25"/>
          <p:cNvSpPr>
            <a:spLocks noChangeShapeType="1"/>
          </p:cNvSpPr>
          <p:nvPr/>
        </p:nvSpPr>
        <p:spPr bwMode="auto">
          <a:xfrm flipH="1">
            <a:off x="2484438" y="1844675"/>
            <a:ext cx="1008062" cy="1081088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2" name="Line 26"/>
          <p:cNvSpPr>
            <a:spLocks noChangeShapeType="1"/>
          </p:cNvSpPr>
          <p:nvPr/>
        </p:nvSpPr>
        <p:spPr bwMode="auto">
          <a:xfrm>
            <a:off x="5724525" y="1844675"/>
            <a:ext cx="792163" cy="107950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964613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Цена товара - стоимость одной вещи, предмета</a:t>
            </a:r>
          </a:p>
        </p:txBody>
      </p:sp>
      <p:pic>
        <p:nvPicPr>
          <p:cNvPr id="44036" name="Picture 4" descr="10руб3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8" y="2276475"/>
            <a:ext cx="5321300" cy="2378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4037" name="Picture 5" descr="Рубл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2420938"/>
            <a:ext cx="1165225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33CC"/>
                </a:solidFill>
              </a:rPr>
              <a:t>Физкультминутка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/>
              <a:t>Буратино потянулся,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/>
              <a:t>Раз нагнулся, два нагнулся.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/>
              <a:t>Руки в стороны развел,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/>
              <a:t>Монетки видно не нашел.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/>
              <a:t>Чтоб монетки нам достать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/>
              <a:t>Надо на носочки встать.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/>
              <a:t>С кустика достать монетку,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/>
              <a:t>Закопать их в поле редко,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/>
              <a:t>Чтобы выросли они.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927350"/>
            <a:ext cx="3962400" cy="393065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00CCFF"/>
                </a:solidFill>
              </a:rPr>
              <a:t>Закрепление изученного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Как называется плата за работу?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                              (Заработная плата)</a:t>
            </a:r>
          </a:p>
          <a:p>
            <a:pPr eaLnBrk="1" hangingPunct="1">
              <a:defRPr/>
            </a:pPr>
            <a:r>
              <a:rPr lang="ru-RU" smtClean="0"/>
              <a:t>Деньги, которые откладывают на будущее?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                          (Сбережения)</a:t>
            </a:r>
          </a:p>
          <a:p>
            <a:pPr eaLnBrk="1" hangingPunct="1">
              <a:defRPr/>
            </a:pPr>
            <a:r>
              <a:rPr lang="ru-RU" smtClean="0"/>
              <a:t>Какие денежные единицы ты знаешь?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(Рубль, доллар, евро, динар, лат, гривна, марки)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00CCFF"/>
                </a:solidFill>
              </a:rPr>
              <a:t>Закрепление изученного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Особый товар, который можно обменять на любые другие товары и услуги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                             (Деньги)</a:t>
            </a:r>
          </a:p>
          <a:p>
            <a:pPr eaLnBrk="1" hangingPunct="1">
              <a:defRPr/>
            </a:pPr>
            <a:r>
              <a:rPr lang="ru-RU" smtClean="0"/>
              <a:t>Прямой обмен одних товаров на другие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                                      (Бартер)</a:t>
            </a:r>
          </a:p>
          <a:p>
            <a:pPr eaLnBrk="1" hangingPunct="1">
              <a:defRPr/>
            </a:pPr>
            <a:r>
              <a:rPr lang="ru-RU" smtClean="0"/>
              <a:t>Как называли половину гривны?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                            (Рубль)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6600"/>
                </a:solidFill>
              </a:rPr>
              <a:t>Итог урока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6600" b="1" smtClean="0"/>
              <a:t>  Что такое деньги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6600CC"/>
                </a:solidFill>
              </a:rPr>
              <a:t>Домашнее задание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Что такое деньги.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FF00"/>
                </a:solidFill>
              </a:rPr>
              <a:t>Деньги </a:t>
            </a:r>
            <a:r>
              <a:rPr lang="ru-RU" dirty="0" smtClean="0"/>
              <a:t>– особый товар, который можно обменять на любые товары и услуги</a:t>
            </a:r>
          </a:p>
        </p:txBody>
      </p:sp>
      <p:pic>
        <p:nvPicPr>
          <p:cNvPr id="35844" name="Picture 4" descr="10руб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3068638"/>
            <a:ext cx="532765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5" descr="Рубл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7050" y="3716338"/>
            <a:ext cx="1165225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6" descr="Рубл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4508500"/>
            <a:ext cx="1165225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7" descr="Рубл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4797425"/>
            <a:ext cx="1165225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Натуральный обмен</a:t>
            </a:r>
            <a:endParaRPr lang="ru-RU" dirty="0"/>
          </a:p>
        </p:txBody>
      </p:sp>
      <p:pic>
        <p:nvPicPr>
          <p:cNvPr id="5" name="Picture 3" descr="C:\Users\1\Desktop\урок\гончар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188" y="1268413"/>
            <a:ext cx="1963737" cy="2906712"/>
          </a:xfrm>
        </p:spPr>
      </p:pic>
      <p:sp>
        <p:nvSpPr>
          <p:cNvPr id="6" name="Стрелка вправо 5"/>
          <p:cNvSpPr/>
          <p:nvPr/>
        </p:nvSpPr>
        <p:spPr>
          <a:xfrm>
            <a:off x="2268538" y="2133600"/>
            <a:ext cx="2087562" cy="14287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3300"/>
              </a:solidFill>
            </a:endParaRPr>
          </a:p>
        </p:txBody>
      </p:sp>
      <p:pic>
        <p:nvPicPr>
          <p:cNvPr id="7" name="Picture 7" descr="C:\Users\1\Desktop\урок\кувшины и горшк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773238"/>
            <a:ext cx="2932112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C:\Users\1\Desktop\урок\кузнец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4825" y="3878263"/>
            <a:ext cx="1276350" cy="247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Стрелка вправо 8"/>
          <p:cNvSpPr/>
          <p:nvPr/>
        </p:nvSpPr>
        <p:spPr>
          <a:xfrm>
            <a:off x="2952750" y="5092700"/>
            <a:ext cx="2087563" cy="14446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3300"/>
              </a:solidFill>
            </a:endParaRPr>
          </a:p>
        </p:txBody>
      </p:sp>
      <p:pic>
        <p:nvPicPr>
          <p:cNvPr id="10" name="Picture 10" descr="C:\Users\1\Desktop\урок\ножи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0313" y="4330700"/>
            <a:ext cx="2698750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1\Desktop\урок\земледелец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188" y="765175"/>
            <a:ext cx="2857500" cy="2143125"/>
          </a:xfrm>
        </p:spPr>
      </p:pic>
      <p:sp>
        <p:nvSpPr>
          <p:cNvPr id="5" name="Стрелка вправо 4"/>
          <p:cNvSpPr/>
          <p:nvPr/>
        </p:nvSpPr>
        <p:spPr>
          <a:xfrm>
            <a:off x="3492500" y="1484313"/>
            <a:ext cx="2087563" cy="14446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3300"/>
              </a:solidFill>
            </a:endParaRPr>
          </a:p>
        </p:txBody>
      </p:sp>
      <p:pic>
        <p:nvPicPr>
          <p:cNvPr id="6" name="Picture 5" descr="C:\Users\1\Desktop\урок\зерн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7313" y="620713"/>
            <a:ext cx="2582862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1\Desktop\урок\масло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1625" y="1773238"/>
            <a:ext cx="2195513" cy="201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C:\Users\1\Desktop\урок\пастух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933825"/>
            <a:ext cx="3252788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Стрелка вправо 8"/>
          <p:cNvSpPr/>
          <p:nvPr/>
        </p:nvSpPr>
        <p:spPr>
          <a:xfrm>
            <a:off x="3503613" y="5019675"/>
            <a:ext cx="2089150" cy="14446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3300"/>
              </a:solidFill>
            </a:endParaRPr>
          </a:p>
        </p:txBody>
      </p:sp>
      <p:pic>
        <p:nvPicPr>
          <p:cNvPr id="10" name="Picture 4" descr="C:\Users\1\Desktop\урок\шерсть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9738" y="4221163"/>
            <a:ext cx="2100262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C:\Users\1\Desktop\урок\кожа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0675" y="4903788"/>
            <a:ext cx="2414588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FF00"/>
                </a:solidFill>
              </a:rPr>
              <a:t>Деньги прошлого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  <p:pic>
        <p:nvPicPr>
          <p:cNvPr id="8196" name="Picture 5" descr="06S2190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412875"/>
            <a:ext cx="3168650" cy="236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6" descr="biol201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3716338"/>
            <a:ext cx="258762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7" descr="k00221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6950" y="1189038"/>
            <a:ext cx="2525713" cy="281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8" descr="o_508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3473450"/>
            <a:ext cx="304165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6" descr="C:\Users\1\Desktop\урок\ракушки каури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6175" y="1304925"/>
            <a:ext cx="251936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</a:rPr>
              <a:t>Деньги прошлого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                            =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1000 раковин каури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                                           1 бык</a:t>
            </a:r>
          </a:p>
        </p:txBody>
      </p:sp>
      <p:pic>
        <p:nvPicPr>
          <p:cNvPr id="9220" name="Picture 4" descr="k00059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557338"/>
            <a:ext cx="3960812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b6860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2133600"/>
            <a:ext cx="3851275" cy="287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</a:rPr>
              <a:t>Деньги прошлого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Золотые и серебряные слитки</a:t>
            </a:r>
          </a:p>
        </p:txBody>
      </p:sp>
      <p:pic>
        <p:nvPicPr>
          <p:cNvPr id="10244" name="Picture 4" descr="BE50095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1268413"/>
            <a:ext cx="342900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 descr="zam029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412875"/>
            <a:ext cx="4608513" cy="344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Русские деньги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1267" name="Picture 4" descr="http://bankreferatov.com.ua/download/referat/grosh/html/5643422/img/5643422_001_3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650" y="1196975"/>
            <a:ext cx="3171825" cy="1581150"/>
          </a:xfrm>
        </p:spPr>
      </p:pic>
      <p:sp>
        <p:nvSpPr>
          <p:cNvPr id="11268" name="TextBox 5"/>
          <p:cNvSpPr txBox="1">
            <a:spLocks noChangeArrowheads="1"/>
          </p:cNvSpPr>
          <p:nvPr/>
        </p:nvSpPr>
        <p:spPr bwMode="auto">
          <a:xfrm>
            <a:off x="1692275" y="2636838"/>
            <a:ext cx="8588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1">
                <a:solidFill>
                  <a:srgbClr val="FFFF00"/>
                </a:solidFill>
              </a:rPr>
              <a:t>Куны</a:t>
            </a:r>
          </a:p>
        </p:txBody>
      </p:sp>
      <p:sp>
        <p:nvSpPr>
          <p:cNvPr id="11269" name="TextBox 6"/>
          <p:cNvSpPr txBox="1">
            <a:spLocks noChangeArrowheads="1"/>
          </p:cNvSpPr>
          <p:nvPr/>
        </p:nvSpPr>
        <p:spPr bwMode="auto">
          <a:xfrm>
            <a:off x="4859338" y="1408113"/>
            <a:ext cx="33051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3200" b="1">
                <a:solidFill>
                  <a:srgbClr val="FFFF00"/>
                </a:solidFill>
              </a:rPr>
              <a:t>25 кун = гривна</a:t>
            </a:r>
          </a:p>
        </p:txBody>
      </p:sp>
      <p:pic>
        <p:nvPicPr>
          <p:cNvPr id="11270" name="Picture 8" descr="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929063"/>
            <a:ext cx="53387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Прямоугольник 8"/>
          <p:cNvSpPr>
            <a:spLocks noChangeArrowheads="1"/>
          </p:cNvSpPr>
          <p:nvPr/>
        </p:nvSpPr>
        <p:spPr bwMode="auto">
          <a:xfrm>
            <a:off x="1042988" y="5165725"/>
            <a:ext cx="33924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FF00"/>
                </a:solidFill>
              </a:rPr>
              <a:t> Серебряники и златники</a:t>
            </a:r>
          </a:p>
        </p:txBody>
      </p:sp>
      <p:pic>
        <p:nvPicPr>
          <p:cNvPr id="11272" name="Picture 10" descr="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3898900"/>
            <a:ext cx="2660650" cy="135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6" descr="Изображе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2390775"/>
            <a:ext cx="291941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4" name="TextBox 11"/>
          <p:cNvSpPr txBox="1">
            <a:spLocks noChangeArrowheads="1"/>
          </p:cNvSpPr>
          <p:nvPr/>
        </p:nvSpPr>
        <p:spPr bwMode="auto">
          <a:xfrm>
            <a:off x="4859338" y="3036888"/>
            <a:ext cx="29273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1">
                <a:solidFill>
                  <a:srgbClr val="FFFF00"/>
                </a:solidFill>
              </a:rPr>
              <a:t>Новгородская гривна</a:t>
            </a:r>
          </a:p>
        </p:txBody>
      </p:sp>
      <p:sp>
        <p:nvSpPr>
          <p:cNvPr id="11275" name="TextBox 12"/>
          <p:cNvSpPr txBox="1">
            <a:spLocks noChangeArrowheads="1"/>
          </p:cNvSpPr>
          <p:nvPr/>
        </p:nvSpPr>
        <p:spPr bwMode="auto">
          <a:xfrm>
            <a:off x="6094413" y="5405438"/>
            <a:ext cx="24955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000" b="1">
                <a:solidFill>
                  <a:srgbClr val="FFFF00"/>
                </a:solidFill>
              </a:rPr>
              <a:t>Копейные деньги </a:t>
            </a:r>
          </a:p>
          <a:p>
            <a:pPr algn="ctr" eaLnBrk="1" hangingPunct="1"/>
            <a:r>
              <a:rPr lang="ru-RU" sz="2000" b="1">
                <a:solidFill>
                  <a:srgbClr val="FFFF00"/>
                </a:solidFill>
              </a:rPr>
              <a:t>1534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600" dirty="0" smtClean="0">
                <a:solidFill>
                  <a:srgbClr val="FFFF00"/>
                </a:solidFill>
              </a:rPr>
              <a:t>Первые бумажные деньги в Китае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5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4213" y="1484313"/>
            <a:ext cx="2279650" cy="3929062"/>
          </a:xfrm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9450" y="1412875"/>
            <a:ext cx="2792413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1412875"/>
            <a:ext cx="2706687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очки">
  <a:themeElements>
    <a:clrScheme name="Точки 5">
      <a:dk1>
        <a:srgbClr val="5B5E52"/>
      </a:dk1>
      <a:lt1>
        <a:srgbClr val="FFFFFF"/>
      </a:lt1>
      <a:dk2>
        <a:srgbClr val="686B5D"/>
      </a:dk2>
      <a:lt2>
        <a:srgbClr val="CCD5C7"/>
      </a:lt2>
      <a:accent1>
        <a:srgbClr val="809EA8"/>
      </a:accent1>
      <a:accent2>
        <a:srgbClr val="4F5147"/>
      </a:accent2>
      <a:accent3>
        <a:srgbClr val="B9BAB6"/>
      </a:accent3>
      <a:accent4>
        <a:srgbClr val="DADADA"/>
      </a:accent4>
      <a:accent5>
        <a:srgbClr val="C0CCD1"/>
      </a:accent5>
      <a:accent6>
        <a:srgbClr val="47493F"/>
      </a:accent6>
      <a:hlink>
        <a:srgbClr val="AAA854"/>
      </a:hlink>
      <a:folHlink>
        <a:srgbClr val="E1D09F"/>
      </a:folHlink>
    </a:clrScheme>
    <a:fontScheme name="Точ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очки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242</TotalTime>
  <Words>232</Words>
  <Application>Microsoft Office PowerPoint</Application>
  <PresentationFormat>Экран (4:3)</PresentationFormat>
  <Paragraphs>69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Wingdings</vt:lpstr>
      <vt:lpstr>Calibri</vt:lpstr>
      <vt:lpstr>Точки</vt:lpstr>
      <vt:lpstr>Что такое деньги.</vt:lpstr>
      <vt:lpstr>Что такое деньги.</vt:lpstr>
      <vt:lpstr>Натуральный обмен</vt:lpstr>
      <vt:lpstr>Презентация PowerPoint</vt:lpstr>
      <vt:lpstr>Деньги прошлого</vt:lpstr>
      <vt:lpstr>Деньги прошлого</vt:lpstr>
      <vt:lpstr>Деньги прошлого</vt:lpstr>
      <vt:lpstr>Русские деньги</vt:lpstr>
      <vt:lpstr>Первые бумажные деньги в Китае</vt:lpstr>
      <vt:lpstr>Бумажные деньги</vt:lpstr>
      <vt:lpstr>Деньги настоящего</vt:lpstr>
      <vt:lpstr>Бумажные деньги мира</vt:lpstr>
      <vt:lpstr>Презентация PowerPoint</vt:lpstr>
      <vt:lpstr>Цена товара - стоимость одной вещи, предмета</vt:lpstr>
      <vt:lpstr>Физкультминутка</vt:lpstr>
      <vt:lpstr>Закрепление изученного</vt:lpstr>
      <vt:lpstr>Закрепление изученного</vt:lpstr>
      <vt:lpstr>Итог урока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деньги.</dc:title>
  <dc:creator>Анна</dc:creator>
  <cp:lastModifiedBy>user4</cp:lastModifiedBy>
  <cp:revision>14</cp:revision>
  <dcterms:created xsi:type="dcterms:W3CDTF">2001-12-31T22:51:19Z</dcterms:created>
  <dcterms:modified xsi:type="dcterms:W3CDTF">2022-03-31T12:30:56Z</dcterms:modified>
</cp:coreProperties>
</file>