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64" r:id="rId2"/>
    <p:sldId id="256" r:id="rId3"/>
    <p:sldId id="260" r:id="rId4"/>
    <p:sldId id="262" r:id="rId5"/>
    <p:sldId id="258" r:id="rId6"/>
    <p:sldId id="263" r:id="rId7"/>
    <p:sldId id="270" r:id="rId8"/>
    <p:sldId id="275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CC00CC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270922" cy="2098226"/>
          </a:xfrm>
        </p:spPr>
        <p:txBody>
          <a:bodyPr anchor="b">
            <a:noAutofit/>
          </a:bodyPr>
          <a:lstStyle>
            <a:lvl1pPr algn="ct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3956280"/>
            <a:ext cx="5123755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6453386"/>
            <a:ext cx="1205958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BD10C8B-28E6-46F1-B723-4F647AFC288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6453386"/>
            <a:ext cx="5267533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1D98E07-BFDC-44FF-8E5C-6EBA0B56B46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564643" y="744469"/>
            <a:ext cx="8005589" cy="5349671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235329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2295526"/>
            <a:ext cx="72009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0C8B-28E6-46F1-B723-4F647AFC288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8E07-BFDC-44FF-8E5C-6EBA0B56B4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178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797" y="624156"/>
            <a:ext cx="1490950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624156"/>
            <a:ext cx="5724525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0C8B-28E6-46F1-B723-4F647AFC288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8E07-BFDC-44FF-8E5C-6EBA0B56B4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740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0C8B-28E6-46F1-B723-4F647AFC288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8E07-BFDC-44FF-8E5C-6EBA0B56B4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799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301361"/>
            <a:ext cx="7209728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4216328"/>
            <a:ext cx="7209728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6453386"/>
            <a:ext cx="121680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BD10C8B-28E6-46F1-B723-4F647AFC288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6453386"/>
            <a:ext cx="5267533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1D98E07-BFDC-44FF-8E5C-6EBA0B56B4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 title="Crop Mark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3732480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0C8B-28E6-46F1-B723-4F647AFC288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8E07-BFDC-44FF-8E5C-6EBA0B56B4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049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340230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3305208"/>
            <a:ext cx="3335839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2349754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3305208"/>
            <a:ext cx="3335840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0C8B-28E6-46F1-B723-4F647AFC288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8E07-BFDC-44FF-8E5C-6EBA0B56B4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525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0C8B-28E6-46F1-B723-4F647AFC288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8E07-BFDC-44FF-8E5C-6EBA0B56B4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92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0C8B-28E6-46F1-B723-4F647AFC288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8E07-BFDC-44FF-8E5C-6EBA0B56B4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29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BD10C8B-28E6-46F1-B723-4F647AFC288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1D98E07-BFDC-44FF-8E5C-6EBA0B56B4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61505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6857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5968"/>
            <a:ext cx="2891790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BD10C8B-28E6-46F1-B723-4F647AFC288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1D98E07-BFDC-44FF-8E5C-6EBA0B56B4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54571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6453386"/>
            <a:ext cx="90342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fld id="{ABD10C8B-28E6-46F1-B723-4F647AFC288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6453386"/>
            <a:ext cx="4710623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6453386"/>
            <a:ext cx="119721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/>
                </a:solidFill>
              </a:defRPr>
            </a:lvl1pPr>
          </a:lstStyle>
          <a:p>
            <a:fld id="{D1D98E07-BFDC-44FF-8E5C-6EBA0B56B4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 title="Side bar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84311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6858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1368">
          <p15:clr>
            <a:srgbClr val="F26B43"/>
          </p15:clr>
        </p15:guide>
        <p15:guide id="1" pos="6912">
          <p15:clr>
            <a:srgbClr val="F26B43"/>
          </p15:clr>
        </p15:guide>
        <p15:guide id="2" pos="936">
          <p15:clr>
            <a:srgbClr val="F26B43"/>
          </p15:clr>
        </p15:guide>
        <p15:guide id="3" pos="864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696">
          <p15:clr>
            <a:srgbClr val="F26B43"/>
          </p15:clr>
        </p15:guide>
        <p15:guide id="6" orient="horz" pos="432">
          <p15:clr>
            <a:srgbClr val="F26B43"/>
          </p15:clr>
        </p15:guide>
        <p15:guide id="7" orient="horz" pos="1512">
          <p15:clr>
            <a:srgbClr val="F26B43"/>
          </p15:clr>
        </p15:guide>
        <p15:guide id="8" pos="5184">
          <p15:clr>
            <a:srgbClr val="F26B43"/>
          </p15:clr>
        </p15:guide>
        <p15:guide id="9" pos="702">
          <p15:clr>
            <a:srgbClr val="F26B43"/>
          </p15:clr>
        </p15:guide>
        <p15:guide id="10" pos="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84;&#1074;&#1080;&#1076;&#1077;&#1086;\Videos\&#1084;&#1072;&#1084;&#1072;.wma" TargetMode="Externa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gif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мама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57158" y="6286520"/>
            <a:ext cx="304800" cy="304800"/>
          </a:xfrm>
          <a:prstGeom prst="rect">
            <a:avLst/>
          </a:prstGeom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3786182" y="1365066"/>
            <a:ext cx="5072098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1" u="none" strike="noStrike" cap="none" normalizeH="0" baseline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Есть на белом свете огромное чувство,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1" u="none" strike="noStrike" cap="none" normalizeH="0" baseline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которое зовется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1" u="none" strike="noStrike" cap="none" normalizeH="0" baseline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материнской любовью.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i="1" u="none" strike="noStrike" cap="none" normalizeH="0" baseline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Это чувство не похоже ни какое другое.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Наверное, в благодарность за эту верную материнскую любовь люди и стали в один из памятных дней чествовать своих матерей и назвали этот праздничный день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Днем матери.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Автор: Ткаченко Т.И.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0_98fd0_8b1e3610_XL.jpeg">
            <a:extLst>
              <a:ext uri="{FF2B5EF4-FFF2-40B4-BE49-F238E27FC236}">
                <a16:creationId xmlns:a16="http://schemas.microsoft.com/office/drawing/2014/main" id="{6280BFEB-A9B8-4F87-8BBB-B96A6CA29D0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 bright="39000"/>
          </a:blip>
          <a:stretch>
            <a:fillRect/>
          </a:stretch>
        </p:blipFill>
        <p:spPr>
          <a:xfrm>
            <a:off x="-9086" y="0"/>
            <a:ext cx="9153086" cy="6858000"/>
          </a:xfrm>
          <a:prstGeom prst="rect">
            <a:avLst/>
          </a:prstGeom>
        </p:spPr>
      </p:pic>
      <p:sp>
        <p:nvSpPr>
          <p:cNvPr id="11" name="Rectangle 1">
            <a:extLst>
              <a:ext uri="{FF2B5EF4-FFF2-40B4-BE49-F238E27FC236}">
                <a16:creationId xmlns:a16="http://schemas.microsoft.com/office/drawing/2014/main" id="{4CCA60FD-DDC1-4141-8084-37C3407CD1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8582" y="1517466"/>
            <a:ext cx="5072098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1" u="none" strike="noStrike" cap="none" normalizeH="0" baseline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Есть на белом свете огромное чувство,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1" u="none" strike="noStrike" cap="none" normalizeH="0" baseline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которое зовется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1" u="none" strike="noStrike" cap="none" normalizeH="0" baseline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материнской любовью.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i="1" u="none" strike="noStrike" cap="none" normalizeH="0" baseline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Это чувство не похоже ни какое другое.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Наверное, в благодарность за эту верную материнскую любовь люди и стали в один из памятных дней чествовать своих матерей и назвали этот праздничный день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Днем матери.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Автор: Ткаченко Т.И.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_getimgpreview3.jpeg">
            <a:extLst>
              <a:ext uri="{FF2B5EF4-FFF2-40B4-BE49-F238E27FC236}">
                <a16:creationId xmlns:a16="http://schemas.microsoft.com/office/drawing/2014/main" id="{9F7B90D7-46CF-4FFE-9794-BEA68D5D7DA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92777">
            <a:off x="640237" y="1576396"/>
            <a:ext cx="3143272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884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800" decel="100000" fill="hold"/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800" decel="100000" fill="hold"/>
                                        <p:tgtEl>
                                          <p:spTgt spid="8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1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1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800" decel="100000" fill="hold"/>
                                        <p:tgtEl>
                                          <p:spTgt spid="81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8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38" dur="3000" fill="hold"/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40" dur="2000" fill="hold"/>
                                        <p:tgtEl>
                                          <p:spTgt spid="8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42" dur="2000" fill="hold"/>
                                        <p:tgtEl>
                                          <p:spTgt spid="81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800" decel="100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800" decel="1000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800" decel="1000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2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2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74" dur="3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76" dur="20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78" dur="20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8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0_98fd0_8b1e3610_XL.jpeg"/>
          <p:cNvPicPr>
            <a:picLocks noChangeAspect="1"/>
          </p:cNvPicPr>
          <p:nvPr/>
        </p:nvPicPr>
        <p:blipFill>
          <a:blip r:embed="rId2" cstate="print">
            <a:lum bright="39000"/>
          </a:blip>
          <a:stretch>
            <a:fillRect/>
          </a:stretch>
        </p:blipFill>
        <p:spPr>
          <a:xfrm>
            <a:off x="35496" y="33790"/>
            <a:ext cx="9153086" cy="6858000"/>
          </a:xfrm>
          <a:prstGeom prst="rect">
            <a:avLst/>
          </a:prstGeom>
        </p:spPr>
      </p:pic>
      <p:pic>
        <p:nvPicPr>
          <p:cNvPr id="4" name="Рисунок 3" descr="6d08edac39550a360c3e55e77d775eef.jpe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0556" y="686574"/>
            <a:ext cx="5702966" cy="4286304"/>
          </a:xfrm>
          <a:prstGeom prst="rect">
            <a:avLst/>
          </a:prstGeom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861544" y="5427648"/>
            <a:ext cx="750099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МАМА…Что может быть ближе этого слова для ребенка? Ведь она дала ему жизнь и любит его так, как может любить только одна женщина. Имя ей – МАМА.</a:t>
            </a:r>
            <a:endParaRPr kumimoji="0" lang="ru-RU" sz="2000" i="1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advTm="555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,,3532491_4,0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79712" y="194805"/>
            <a:ext cx="5603784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571604" y="4071942"/>
            <a:ext cx="621510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Глаза впервые открывая,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Я вижу лишь тебя одну.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Ты лучше всех — я это знаю.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И очень я тебя люблю!!!.</a:t>
            </a:r>
            <a:endParaRPr kumimoji="0" lang="ru-RU" sz="4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443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0.17812 0.06158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06" y="307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13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3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133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3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33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3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3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33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ww_chudetstvo_ru_den_materi_34.jpg"/>
          <p:cNvPicPr>
            <a:picLocks noChangeAspect="1"/>
          </p:cNvPicPr>
          <p:nvPr/>
        </p:nvPicPr>
        <p:blipFill>
          <a:blip r:embed="rId2" cstate="print"/>
          <a:srcRect l="6557" t="4517" r="4918" b="5152"/>
          <a:stretch>
            <a:fillRect/>
          </a:stretch>
        </p:blipFill>
        <p:spPr>
          <a:xfrm>
            <a:off x="2037217" y="1491885"/>
            <a:ext cx="4197393" cy="46637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0b2f42b371ff04ea9a351f3c59a79270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851731">
            <a:off x="3142726" y="-143413"/>
            <a:ext cx="1480228" cy="1480228"/>
          </a:xfrm>
          <a:prstGeom prst="rect">
            <a:avLst/>
          </a:prstGeom>
        </p:spPr>
      </p:pic>
    </p:spTree>
  </p:cSld>
  <p:clrMapOvr>
    <a:masterClrMapping/>
  </p:clrMapOvr>
  <p:transition advTm="617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7c14b_2b6c78e1_XL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2930" cy="6858000"/>
          </a:xfrm>
          <a:prstGeom prst="rect">
            <a:avLst/>
          </a:prstGeom>
        </p:spPr>
      </p:pic>
      <p:pic>
        <p:nvPicPr>
          <p:cNvPr id="3" name="Рисунок 2" descr="0_55a15_b980693_XL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050866">
            <a:off x="455925" y="745825"/>
            <a:ext cx="2451102" cy="3234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44884590_5970980010201200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708401">
            <a:off x="5221349" y="265391"/>
            <a:ext cx="3066587" cy="45694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0b2f42b371ff04ea9a351f3c59a79270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851731">
            <a:off x="2942904" y="1871341"/>
            <a:ext cx="2373673" cy="2373673"/>
          </a:xfrm>
          <a:prstGeom prst="rect">
            <a:avLst/>
          </a:prstGeom>
        </p:spPr>
      </p:pic>
    </p:spTree>
  </p:cSld>
  <p:clrMapOvr>
    <a:masterClrMapping/>
  </p:clrMapOvr>
  <p:transition advTm="64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5cd73_d345ba0d_XL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187531" y="0"/>
            <a:ext cx="10331531" cy="6858000"/>
          </a:xfrm>
          <a:prstGeom prst="rect">
            <a:avLst/>
          </a:prstGeom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5143504" y="216610"/>
            <a:ext cx="400049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Мамочка,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мама родная,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 праздником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Мамы тебя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Я поздравляю сегодня,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Искренне, нежно любя.</a:t>
            </a:r>
            <a:endParaRPr kumimoji="0" lang="ru-RU" sz="4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 advTm="474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2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2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2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6" dur="2000" fill="hold"/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8" dur="2000" fill="hold"/>
                                        <p:tgtEl>
                                          <p:spTgt spid="9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30" dur="2000" fill="hold"/>
                                        <p:tgtEl>
                                          <p:spTgt spid="9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32" dur="2000" fill="hold"/>
                                        <p:tgtEl>
                                          <p:spTgt spid="92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34" dur="2000" fill="hold"/>
                                        <p:tgtEl>
                                          <p:spTgt spid="92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36" dur="2000" fill="hold"/>
                                        <p:tgtEl>
                                          <p:spTgt spid="92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93517233afea6bf10da490046fb5529_aeab726910b7180f494b93d3a3718e33.jpg"/>
          <p:cNvPicPr>
            <a:picLocks noChangeAspect="1"/>
          </p:cNvPicPr>
          <p:nvPr/>
        </p:nvPicPr>
        <p:blipFill>
          <a:blip r:embed="rId2" cstate="print">
            <a:lum bright="31000" contrast="-25000"/>
          </a:blip>
          <a:stretch>
            <a:fillRect/>
          </a:stretch>
        </p:blipFill>
        <p:spPr>
          <a:xfrm>
            <a:off x="-1" y="0"/>
            <a:ext cx="9226009" cy="6858000"/>
          </a:xfrm>
          <a:prstGeom prst="rect">
            <a:avLst/>
          </a:prstGeom>
        </p:spPr>
      </p:pic>
      <p:pic>
        <p:nvPicPr>
          <p:cNvPr id="4" name="Рисунок 3" descr="x_5987715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9058" y="357166"/>
            <a:ext cx="5214942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 descr="x_15f7007d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51659">
            <a:off x="562610" y="481429"/>
            <a:ext cx="3244092" cy="2481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www_chudetstvo_ru_den_materi_86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34453">
            <a:off x="152248" y="3885119"/>
            <a:ext cx="3752259" cy="25098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857620" y="4000504"/>
            <a:ext cx="5072098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Любому, кто живет на белом свете,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Любить, кто может, думать и дышать,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нашей </a:t>
            </a:r>
            <a:r>
              <a:rPr kumimoji="0" lang="ru-RU" sz="24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голубой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большой планете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Роднее слова нет, чем </a:t>
            </a: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мать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408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064084_160405_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97094"/>
            <a:ext cx="9144000" cy="6955094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5BFE34-AC7B-4A89-8AEF-317888B655F1}"/>
              </a:ext>
            </a:extLst>
          </p:cNvPr>
          <p:cNvSpPr txBox="1"/>
          <p:nvPr/>
        </p:nvSpPr>
        <p:spPr>
          <a:xfrm>
            <a:off x="1043608" y="332656"/>
            <a:ext cx="7560840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b="1" dirty="0">
                <a:solidFill>
                  <a:srgbClr val="FF0000"/>
                </a:solidFill>
                <a:latin typeface="Monotype Corsiva" pitchFamily="66" charset="0"/>
              </a:rPr>
              <a:t>ПУСТЬ  ВСЕГДА БУДЕТ </a:t>
            </a:r>
            <a:endParaRPr lang="ru-RU" sz="2800" b="1" dirty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r>
              <a:rPr lang="ru-RU" sz="2800" b="1" dirty="0">
                <a:solidFill>
                  <a:srgbClr val="FF0000"/>
                </a:solidFill>
                <a:latin typeface="Monotype Corsiva" pitchFamily="66" charset="0"/>
              </a:rPr>
              <a:t>МАМА!!!!</a:t>
            </a:r>
            <a:endParaRPr lang="ru-RU" sz="2800" dirty="0"/>
          </a:p>
        </p:txBody>
      </p:sp>
    </p:spTree>
  </p:cSld>
  <p:clrMapOvr>
    <a:masterClrMapping/>
  </p:clrMapOvr>
  <p:transition advTm="11435">
    <p:dissolve/>
  </p:transition>
</p:sld>
</file>

<file path=ppt/theme/theme1.xml><?xml version="1.0" encoding="utf-8"?>
<a:theme xmlns:a="http://schemas.openxmlformats.org/drawingml/2006/main" name="Уголки">
  <a:themeElements>
    <a:clrScheme name="Уголки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Уголки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Уголк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TM10001105[[fn=Уголки]]</Template>
  <TotalTime>498</TotalTime>
  <Words>221</Words>
  <Application>Microsoft Office PowerPoint</Application>
  <PresentationFormat>Экран (4:3)</PresentationFormat>
  <Paragraphs>33</Paragraphs>
  <Slides>8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Franklin Gothic Book</vt:lpstr>
      <vt:lpstr>Monotype Corsiva</vt:lpstr>
      <vt:lpstr>Times New Roman</vt:lpstr>
      <vt:lpstr>Уголки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Vasya Pypkin</cp:lastModifiedBy>
  <cp:revision>46</cp:revision>
  <dcterms:created xsi:type="dcterms:W3CDTF">2012-11-12T09:23:41Z</dcterms:created>
  <dcterms:modified xsi:type="dcterms:W3CDTF">2022-03-31T13:59:58Z</dcterms:modified>
</cp:coreProperties>
</file>