
<file path=[Content_Types].xml><?xml version="1.0" encoding="utf-8"?>
<Types xmlns="http://schemas.openxmlformats.org/package/2006/content-types">
  <Default ContentType="image/jpeg" Extension="jpe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61" r:id="rId3"/>
    <p:sldId id="262" r:id="rId4"/>
    <p:sldId id="263" r:id="rId5"/>
    <p:sldId id="264" r:id="rId6"/>
    <p:sldId id="266" r:id="rId7"/>
    <p:sldId id="265" r:id="rId8"/>
    <p:sldId id="267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AF0848A8-239A-48E8-B783-D7E7C49AF650}">
          <p14:sldIdLst>
            <p14:sldId id="258"/>
            <p14:sldId id="261"/>
            <p14:sldId id="262"/>
            <p14:sldId id="263"/>
            <p14:sldId id="264"/>
            <p14:sldId id="266"/>
            <p14:sldId id="265"/>
            <p14:sldId id="26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95" d="100"/>
          <a:sy n="95" d="100"/>
        </p:scale>
        <p:origin x="12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629550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665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2058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15665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36850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8919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9286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6457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7812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10087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1541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BD009B48-A309-4FC5-A030-51A8EB30FDFF}" type="datetimeFigureOut">
              <a:rPr lang="ru-RU" smtClean="0"/>
              <a:t>30.03.2022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BA93A97F-1160-4E3C-8E9E-29D321B77E9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2710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learningapps.org/watch?v=pqx69i03n2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4900C76-1C2F-40E6-919A-559DB25C74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«домашние животные»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006D71C-555D-4805-ABE1-1CB1E34FEC4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60576" y="5011514"/>
            <a:ext cx="9070848" cy="885021"/>
          </a:xfr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dirty="0"/>
              <a:t>Выполнила:                        воспитатель ГБОУ № 755 «Региональный Центр аутизма»</a:t>
            </a:r>
          </a:p>
          <a:p>
            <a:r>
              <a:rPr lang="ru-RU" dirty="0"/>
              <a:t>Гизатуллина Ангелина Игоревна</a:t>
            </a:r>
          </a:p>
        </p:txBody>
      </p:sp>
    </p:spTree>
    <p:extLst>
      <p:ext uri="{BB962C8B-B14F-4D97-AF65-F5344CB8AC3E}">
        <p14:creationId xmlns:p14="http://schemas.microsoft.com/office/powerpoint/2010/main" val="3314945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05368-0F0F-4736-935D-706851071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983BCC-B887-4BA5-B671-C8C3E7C5C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409" y="2810322"/>
            <a:ext cx="10310191" cy="341819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Голодная мычит,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Сытая жуёт,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Всем ребятам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Молоко даёт…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5AC56B8-25A8-4CF0-BE64-BAE13A42DA5B}"/>
              </a:ext>
            </a:extLst>
          </p:cNvPr>
          <p:cNvSpPr txBox="1"/>
          <p:nvPr/>
        </p:nvSpPr>
        <p:spPr>
          <a:xfrm>
            <a:off x="5585791" y="3820929"/>
            <a:ext cx="54466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КОРОВА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F59E05F9-EC34-4DFF-B699-453C6D1C5D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500" y="2594113"/>
            <a:ext cx="5146717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5669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B1F37-5ED2-45EE-A243-66D5F1F7D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загадку!</a:t>
            </a:r>
            <a:endParaRPr lang="ru-RU" sz="40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FFD99B33-5BA8-41D7-AE2B-6B552DAB26E7}"/>
              </a:ext>
            </a:extLst>
          </p:cNvPr>
          <p:cNvSpPr txBox="1">
            <a:spLocks/>
          </p:cNvSpPr>
          <p:nvPr/>
        </p:nvSpPr>
        <p:spPr>
          <a:xfrm>
            <a:off x="967409" y="2810322"/>
            <a:ext cx="10310191" cy="34181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Этот зверь живёт лишь дома. </a:t>
            </a:r>
            <a:b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этим зверем все знакомы. </a:t>
            </a:r>
            <a:b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него усы как спицы. </a:t>
            </a:r>
            <a:b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Он, мурлыча, песнь поёт. </a:t>
            </a:r>
            <a:b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Только мышь его боится. Угадали? Это...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D0A1E2-D2D1-4470-B470-DBB51C7703F6}"/>
              </a:ext>
            </a:extLst>
          </p:cNvPr>
          <p:cNvSpPr txBox="1"/>
          <p:nvPr/>
        </p:nvSpPr>
        <p:spPr>
          <a:xfrm>
            <a:off x="5228616" y="4239622"/>
            <a:ext cx="544664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КОШКА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0D8E2BE0-A317-4301-881F-F1AB1CE941B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6741" y="2781101"/>
            <a:ext cx="4388958" cy="3429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4165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dvAuto="0"/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05368-0F0F-4736-935D-706851071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983BCC-B887-4BA5-B671-C8C3E7C5C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409" y="2810322"/>
            <a:ext cx="10310191" cy="341819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меня забавный хвостик,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Вместо носа – пятачок,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люблю, чтоб мне чесали толстый розовый бочок…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28D9F-07EC-407A-AED2-A3B68AB03307}"/>
              </a:ext>
            </a:extLst>
          </p:cNvPr>
          <p:cNvSpPr txBox="1"/>
          <p:nvPr/>
        </p:nvSpPr>
        <p:spPr>
          <a:xfrm>
            <a:off x="6978419" y="4117503"/>
            <a:ext cx="4325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СВИНЬЯ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5478A6C-F6D2-4143-BB04-7D2E79110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859" y="1281538"/>
            <a:ext cx="6228523" cy="62285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228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D4B1F37-5ED2-45EE-A243-66D5F1F7D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загадку!</a:t>
            </a:r>
            <a:endParaRPr lang="ru-RU" sz="4000" dirty="0"/>
          </a:p>
        </p:txBody>
      </p:sp>
      <p:sp>
        <p:nvSpPr>
          <p:cNvPr id="4" name="Объект 2">
            <a:extLst>
              <a:ext uri="{FF2B5EF4-FFF2-40B4-BE49-F238E27FC236}">
                <a16:creationId xmlns:a16="http://schemas.microsoft.com/office/drawing/2014/main" id="{FFD99B33-5BA8-41D7-AE2B-6B552DAB26E7}"/>
              </a:ext>
            </a:extLst>
          </p:cNvPr>
          <p:cNvSpPr txBox="1">
            <a:spLocks/>
          </p:cNvSpPr>
          <p:nvPr/>
        </p:nvSpPr>
        <p:spPr>
          <a:xfrm>
            <a:off x="967409" y="2810322"/>
            <a:ext cx="10310191" cy="341819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Есть бородка, шерсть и ножки, Ушки, хвост, а также рожки.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Хоть я блею, не пою  –  молоко тебе даю. Я такая егоза! И бодаюсь, я…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DED0A1E2-D2D1-4470-B470-DBB51C7703F6}"/>
              </a:ext>
            </a:extLst>
          </p:cNvPr>
          <p:cNvSpPr txBox="1"/>
          <p:nvPr/>
        </p:nvSpPr>
        <p:spPr>
          <a:xfrm>
            <a:off x="5433391" y="4054092"/>
            <a:ext cx="46581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КОЗА</a:t>
            </a:r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661CD86D-390D-4F88-8C08-372EC77DD83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3001" y="2702370"/>
            <a:ext cx="3604591" cy="3604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71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uiExpand="1" build="p" advAuto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EA05368-0F0F-4736-935D-7068510717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Отгадай загадку!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1983BCC-B887-4BA5-B671-C8C3E7C5C6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409" y="2810322"/>
            <a:ext cx="10310191" cy="3418199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Машет радостно хвостом,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Когда идёт хозяин в дом.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неё удел таков — </a:t>
            </a:r>
            <a:b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 хранить от чужаков…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2128D9F-07EC-407A-AED2-A3B68AB03307}"/>
              </a:ext>
            </a:extLst>
          </p:cNvPr>
          <p:cNvSpPr txBox="1"/>
          <p:nvPr/>
        </p:nvSpPr>
        <p:spPr>
          <a:xfrm>
            <a:off x="5863204" y="4088297"/>
            <a:ext cx="432568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СОБАКА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034221D9-85BF-4CEF-B266-36025C154B7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17588" y="2897715"/>
            <a:ext cx="3520937" cy="3330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068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 advAuto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>
            <a:extLst>
              <a:ext uri="{FF2B5EF4-FFF2-40B4-BE49-F238E27FC236}">
                <a16:creationId xmlns:a16="http://schemas.microsoft.com/office/drawing/2014/main" id="{A89EE042-0A70-4B27-9175-6631E9282C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31136" y="354568"/>
            <a:ext cx="7729728" cy="1188720"/>
          </a:xfrm>
        </p:spPr>
        <p:txBody>
          <a:bodyPr>
            <a:normAutofit/>
          </a:bodyPr>
          <a:lstStyle/>
          <a:p>
            <a:r>
              <a:rPr lang="ru-RU" sz="4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животные</a:t>
            </a:r>
            <a:endParaRPr lang="ru-RU" sz="4000" dirty="0"/>
          </a:p>
        </p:txBody>
      </p:sp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3416C32-DD5A-473B-9EF6-839D8AA6BAE7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0923" y="5411265"/>
            <a:ext cx="1409834" cy="1123461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F99F97D-1844-4155-9EEB-0BF80938FEB4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9486" y="1800880"/>
            <a:ext cx="4171948" cy="277956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D888CF0-373F-4A3B-992D-697A865F2E5A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6045" y="4689833"/>
            <a:ext cx="2361375" cy="1844893"/>
          </a:xfrm>
          <a:prstGeom prst="rect">
            <a:avLst/>
          </a:prstGeom>
        </p:spPr>
      </p:pic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E33E9E99-422D-4462-98EE-45E1ABFCB238}"/>
              </a:ext>
            </a:extLst>
          </p:cNvPr>
          <p:cNvPicPr>
            <a:picLocks noChangeAspect="1"/>
          </p:cNvPicPr>
          <p:nvPr/>
        </p:nvPicPr>
        <p:blipFill>
          <a:blip r:embed="rId5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4811" y="2069691"/>
            <a:ext cx="1802058" cy="2241936"/>
          </a:xfrm>
          <a:prstGeom prst="rect">
            <a:avLst/>
          </a:prstGeom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64B4B955-C04B-41CD-A7FF-D5138CAC273C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73493" y="1376768"/>
            <a:ext cx="3627783" cy="3627783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6A526FFE-9FAC-4E91-BCBF-B97F05928E0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448687">
            <a:off x="83402" y="3750230"/>
            <a:ext cx="3876261" cy="3876261"/>
          </a:xfrm>
          <a:prstGeom prst="rect">
            <a:avLst/>
          </a:prstGeom>
        </p:spPr>
      </p:pic>
      <p:pic>
        <p:nvPicPr>
          <p:cNvPr id="22" name="Рисунок 21">
            <a:extLst>
              <a:ext uri="{FF2B5EF4-FFF2-40B4-BE49-F238E27FC236}">
                <a16:creationId xmlns:a16="http://schemas.microsoft.com/office/drawing/2014/main" id="{19DABE39-4EB8-415F-BC0C-58AADCC8EDDB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90907" y="3456807"/>
            <a:ext cx="3401193" cy="34011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048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2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4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4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400" fill="hold">
                                          <p:stCondLst>
                                            <p:cond delay="1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400" fill="hold">
                                          <p:stCondLst>
                                            <p:cond delay="1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2" dur="1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20" fill="hold">
                                          <p:stCondLst>
                                            <p:cond delay="22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4" dur="220" fill="hold">
                                          <p:stCondLst>
                                            <p:cond delay="44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20" fill="hold">
                                          <p:stCondLst>
                                            <p:cond delay="66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6" dur="220" fill="hold">
                                          <p:stCondLst>
                                            <p:cond delay="88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8" dur="26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9" dur="520" fill="hold">
                                          <p:stCondLst>
                                            <p:cond delay="52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0" dur="520" fill="hold">
                                          <p:stCondLst>
                                            <p:cond delay="104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1" dur="520" fill="hold">
                                          <p:stCondLst>
                                            <p:cond delay="156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2" dur="520" fill="hold">
                                          <p:stCondLst>
                                            <p:cond delay="20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24" dur="14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5" dur="280" fill="hold">
                                          <p:stCondLst>
                                            <p:cond delay="28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6" dur="280" fill="hold">
                                          <p:stCondLst>
                                            <p:cond delay="56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7" dur="280" fill="hold">
                                          <p:stCondLst>
                                            <p:cond delay="84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8" dur="280" fill="hold">
                                          <p:stCondLst>
                                            <p:cond delay="112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32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30" dur="5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100" fill="hold">
                                          <p:stCondLst>
                                            <p:cond delay="1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2" dur="1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3" dur="100" fill="hold">
                                          <p:stCondLst>
                                            <p:cond delay="3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32" presetClass="emph" presetSubtype="0" repeatCount="indefinite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animRot by="120000">
                                      <p:cBhvr>
                                        <p:cTn id="36" dur="8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160" fill="hold">
                                          <p:stCondLst>
                                            <p:cond delay="16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8" dur="160" fill="hold">
                                          <p:stCondLst>
                                            <p:cond delay="32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9" dur="160" fill="hold">
                                          <p:stCondLst>
                                            <p:cond delay="48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40" dur="160" fill="hold">
                                          <p:stCondLst>
                                            <p:cond delay="64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E1C26CE-E203-4CFF-9751-4D93C05E9C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ПОЛЬЗА ДОМАШНИХ ЖИВОТНЫХ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6AB1254-4CA8-41B7-B91F-E34DCC608D4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https://learningapps.org/watch?v=pqx69i03n21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7316098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Посылка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Посылка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осылка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TM10001115[[fn=Посылка]]</Template>
  <TotalTime>227</TotalTime>
  <Words>187</Words>
  <Application>Microsoft Office PowerPoint</Application>
  <PresentationFormat>Широкоэкранный</PresentationFormat>
  <Paragraphs>21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3" baseType="lpstr">
      <vt:lpstr>Arial</vt:lpstr>
      <vt:lpstr>Corbel</vt:lpstr>
      <vt:lpstr>Gill Sans MT</vt:lpstr>
      <vt:lpstr>Times New Roman</vt:lpstr>
      <vt:lpstr>Посылка</vt:lpstr>
      <vt:lpstr>«домашние животные»</vt:lpstr>
      <vt:lpstr>Отгадай загадку!</vt:lpstr>
      <vt:lpstr>Отгадай загадку!</vt:lpstr>
      <vt:lpstr>Отгадай загадку!</vt:lpstr>
      <vt:lpstr>Отгадай загадку!</vt:lpstr>
      <vt:lpstr>Отгадай загадку!</vt:lpstr>
      <vt:lpstr>Домашние животные</vt:lpstr>
      <vt:lpstr>ПОЛЬЗА ДОМАШНИХ ЖИВОТНЫХ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«Урожай:  овощи и фрукты»</dc:title>
  <dc:creator>Ангелина</dc:creator>
  <cp:lastModifiedBy>Angelina</cp:lastModifiedBy>
  <cp:revision>24</cp:revision>
  <dcterms:created xsi:type="dcterms:W3CDTF">2020-10-05T15:51:47Z</dcterms:created>
  <dcterms:modified xsi:type="dcterms:W3CDTF">2022-03-30T10:05:16Z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1839150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