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83" r:id="rId4"/>
    <p:sldId id="261" r:id="rId5"/>
    <p:sldId id="284" r:id="rId6"/>
    <p:sldId id="282" r:id="rId7"/>
    <p:sldId id="285" r:id="rId8"/>
    <p:sldId id="270" r:id="rId9"/>
    <p:sldId id="273" r:id="rId10"/>
    <p:sldId id="274" r:id="rId11"/>
    <p:sldId id="276" r:id="rId12"/>
    <p:sldId id="277" r:id="rId13"/>
    <p:sldId id="266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59E5CD-E007-4E08-B1AF-C640DDE000D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89D31D-C56E-466A-9B1F-1593B4D8E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92696"/>
            <a:ext cx="7272808" cy="194421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«СОХРАНИМ ПЛАНЕТУ ВМЕСТЕ!»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789040"/>
            <a:ext cx="4716016" cy="165618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учитель-дефектолог: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Богомолова Татьяна Андреевна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5364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852936"/>
            <a:ext cx="4824536" cy="3240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412776"/>
            <a:ext cx="3645290" cy="466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10800000" flipV="1">
            <a:off x="827584" y="542583"/>
            <a:ext cx="6120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УХОД ЗА РАСТЕНИЯМИ В ГРУППЕ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760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  НА УЧАСТКЕ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8" name="Picture 8" descr="https://sun9-49.userapi.com/impg/KBgk24FaajJkvTzX9chuizqif8YIiIVLOsOrfA/2phcCMvWse8.jpg?size=810x1080&amp;quality=96&amp;sign=9101bfaee0bb32fa93c6c22a7da6bcc2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068960"/>
            <a:ext cx="2850640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30" name="Picture 10" descr="https://sun9-11.userapi.com/impg/_pwvyzpvwF908hUSMDQ41fp44ZVo7t_Rr1Jleg/KcMDgigKOug.jpg?size=810x1080&amp;quality=96&amp;sign=2bbf82301fa65f89766d3a3fbdcf0a5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540901"/>
            <a:ext cx="252028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32" name="Picture 12" descr="https://sun9-60.userapi.com/impg/h7DnRdPfa8wpCqjcJi1bJ0bMGEvcarHiNPcWLw/zH77DwG31vA.jpg?size=810x1080&amp;quality=96&amp;sign=6126ca008de8b387611f1d5488820640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764704"/>
            <a:ext cx="2664296" cy="35523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0908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 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ПТИЦАМ»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268760"/>
            <a:ext cx="2592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кормушку смастерили,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столовую открыли.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в первый день недели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нам синицы прилетели.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 вторник, посмотри,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снегири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1748" name="Picture 4" descr="https://sun9-39.userapi.com/impg/scPiISoWONM9-Vxuvo6_2pR2nsNOaqAO81QRTA/cYimQ6c6A04.jpg?size=810x1080&amp;quality=96&amp;sign=bb2b3892b6a5c1918f2e2f78a8a3b459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708920"/>
            <a:ext cx="2736304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50" name="Picture 6" descr="https://sun9-55.userapi.com/impg/EpXDRWjnEoqAIao9wuQPw6FX-F8DrHJhsTttww/PCjuOgQA-qI.jpg?size=810x1080&amp;quality=96&amp;sign=7e2118ebb0eac0d29f69be90106cbece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93079"/>
            <a:ext cx="3096344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764704"/>
            <a:ext cx="7848872" cy="9361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ДИДАКТИЧЕСКОГО МАТЕРИАЛА</a:t>
            </a:r>
            <a:b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«ОХРАНА ПРИРОДЫ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1016"/>
            <a:ext cx="5688632" cy="3324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404664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808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90488"/>
            <a:ext cx="6778336" cy="5133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247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600" b="1" i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проблема - одна из важнейших в современном мире. Бережное отношение к природе, осознание важности ее охраны необходимо воспитывать с ранних лет. При ознакомлении детей с природой открываются возможности для эстетического, патриотического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нравственного воспитания. Общение с природой обогащает духовную сферу ребенка, способствует формированию положительных моральных качеств.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654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1112714"/>
            <a:ext cx="828092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эстетические чувства, творческое самовыражение, умение увидеть и почувствовать красоту природу и желание сохранить ее 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любознательность, наблюдательность, активность в познавательной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у детей эмоционально положительное, бережное отношение к миру природы и окружающему миру в целом.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260648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32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57256" cy="5565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 проекту «Сохраним планету вместе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!»: 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основных целей и задач проекта; 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познавательной и художественной литературы; </a:t>
            </a:r>
          </a:p>
          <a:p>
            <a:pPr marL="514350" indent="-514350" algn="just">
              <a:spcBef>
                <a:spcPts val="0"/>
              </a:spcBef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опыта других образовательных учреждений.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и оформление дидактических материалов в соответствии с планом проекта.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37464" y="404664"/>
            <a:ext cx="3869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ЭТАПЫ РЕАЛИЗАЦИИ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8232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1124744"/>
            <a:ext cx="7848872" cy="5349081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экологических представлений.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экологической среды в группе, привлечение родителей к предстоящей творческой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дидактических игр.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с детьми.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 за растениями в группе.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экологический акции «Накорми птичку».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по теме.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260648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8379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04664"/>
            <a:ext cx="47874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СРЕДЫ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1365"/>
            <a:ext cx="2880320" cy="3561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5328592" cy="33976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200800" cy="429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357" y="174730"/>
            <a:ext cx="7302060" cy="1143000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С ДЕТЬМИ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486" y="1983603"/>
            <a:ext cx="3600400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268760"/>
            <a:ext cx="4320480" cy="5400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https://i.pinimg.com/originals/4f/56/63/4f5663c2ab37fdc7dd8d52c190c5cfb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10696">
            <a:off x="467544" y="260648"/>
            <a:ext cx="1040291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294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060848"/>
            <a:ext cx="3672408" cy="4609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76672"/>
            <a:ext cx="3915381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8116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543</TotalTime>
  <Words>236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Экологический проект   «СОХРАНИМ ПЛАНЕТУ ВМЕСТЕ!»</vt:lpstr>
      <vt:lpstr>Актуальность</vt:lpstr>
      <vt:lpstr>Слайд 3</vt:lpstr>
      <vt:lpstr> </vt:lpstr>
      <vt:lpstr>Слайд 5</vt:lpstr>
      <vt:lpstr>Слайд 6</vt:lpstr>
      <vt:lpstr>Слайд 7</vt:lpstr>
      <vt:lpstr>ПРОДУКТИВНАЯ ДЕЯТЕЛЬНОСТЬ С ДЕТЬМИ </vt:lpstr>
      <vt:lpstr>Слайд 9</vt:lpstr>
      <vt:lpstr>Слайд 10</vt:lpstr>
      <vt:lpstr>Слайд 11</vt:lpstr>
      <vt:lpstr>Слайд 12</vt:lpstr>
      <vt:lpstr> СОЗДАНИЕ ДИДАКТИЧЕСКОГО МАТЕРИАЛА «ОХРАНА ПРИРОДЫ»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 «Сохраним планету вместе!»</dc:title>
  <dc:creator>ТанТан</dc:creator>
  <cp:lastModifiedBy>АНДРЕЙ</cp:lastModifiedBy>
  <cp:revision>57</cp:revision>
  <dcterms:created xsi:type="dcterms:W3CDTF">2021-11-11T08:49:31Z</dcterms:created>
  <dcterms:modified xsi:type="dcterms:W3CDTF">2022-03-31T15:58:22Z</dcterms:modified>
</cp:coreProperties>
</file>