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86" r:id="rId2"/>
    <p:sldId id="287" r:id="rId3"/>
    <p:sldId id="288" r:id="rId4"/>
    <p:sldId id="289" r:id="rId5"/>
    <p:sldId id="290" r:id="rId6"/>
    <p:sldId id="291" r:id="rId7"/>
    <p:sldId id="294" r:id="rId8"/>
    <p:sldId id="292" r:id="rId9"/>
    <p:sldId id="293" r:id="rId10"/>
    <p:sldId id="295" r:id="rId11"/>
    <p:sldId id="29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60" d="100"/>
          <a:sy n="60" d="100"/>
        </p:scale>
        <p:origin x="171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B4B15-04D9-42D2-B3C3-B14D906521A9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2C0FA4-19D0-4358-9527-C526B1985C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58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C0FA4-19D0-4358-9527-C526B1985CF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246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8AD1B3D-C760-4E9B-AAF9-EF6402FD519E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66B4A2E-7C18-4DC8-9917-F3846ACC46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20000">
        <p14:reveal/>
      </p:transition>
    </mc:Choice>
    <mc:Fallback xmlns="">
      <p:transition spd="slow" advTm="20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1249" y="-301272"/>
            <a:ext cx="9545695" cy="71592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191000"/>
            <a:ext cx="53340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Шиһабетдин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Мәрҗани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–татар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халкының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бөек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мәгърифәтчесе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тарихчысы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һәм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фәлсәфәчесе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Фатихова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Райля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Идел буе районы Казан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шәһәре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16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нчы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татар-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инглиз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гимназиясе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10 </a:t>
            </a:r>
            <a:r>
              <a:rPr lang="ru-RU" sz="2000" b="1">
                <a:latin typeface="Times New Roman" panose="02020603050405020304" pitchFamily="18" charset="0"/>
                <a:ea typeface="Times New Roman" panose="02020603050405020304" pitchFamily="18" charset="0"/>
              </a:rPr>
              <a:t>нчы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сыйныф</a:t>
            </a:r>
            <a:r>
              <a:rPr lang="tt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626745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100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91028" y="-156446"/>
            <a:ext cx="9545695" cy="715927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91028" y="5805264"/>
            <a:ext cx="2790820" cy="1182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527320"/>
            <a:ext cx="4032448" cy="520552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-99393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Шиһабетдин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Мәрҗани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–татар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халкының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бөек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мәгърифәтчесе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тарихчысы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фәлсәфәчесе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4352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91028" y="-169632"/>
            <a:ext cx="9545695" cy="715927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91028" y="5805264"/>
            <a:ext cx="2790820" cy="1182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792" y="1570499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t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ътибарыгыз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өчен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</a:t>
            </a:r>
            <a:r>
              <a:rPr lang="tt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әхмәт!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92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143" y="-26953"/>
            <a:ext cx="9545695" cy="7159272"/>
          </a:xfrm>
          <a:prstGeom prst="rect">
            <a:avLst/>
          </a:prstGeom>
        </p:spPr>
      </p:pic>
      <p:sp>
        <p:nvSpPr>
          <p:cNvPr id="5" name="AutoShape 2" descr="http://intertat.tatar/upload/image_2017-12-31_12-56-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62" y="1691269"/>
            <a:ext cx="7166390" cy="513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862" y="476672"/>
            <a:ext cx="66923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Ш. М</a:t>
            </a:r>
            <a:r>
              <a:rPr lang="tt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әрҗани-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30дан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артык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фәнни-гыйльми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хезмәт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авторы</a:t>
            </a:r>
          </a:p>
        </p:txBody>
      </p:sp>
    </p:spTree>
    <p:extLst>
      <p:ext uri="{BB962C8B-B14F-4D97-AF65-F5344CB8AC3E}">
        <p14:creationId xmlns:p14="http://schemas.microsoft.com/office/powerpoint/2010/main" val="327650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1754" y="-75567"/>
            <a:ext cx="9545695" cy="7159272"/>
          </a:xfrm>
          <a:prstGeom prst="rect">
            <a:avLst/>
          </a:prstGeom>
        </p:spPr>
      </p:pic>
      <p:sp>
        <p:nvSpPr>
          <p:cNvPr id="3" name="AutoShape 4" descr="http://intertat.tatar/upload/image_2017-12-31_12-49-2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050466"/>
            <a:ext cx="723963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" y="404664"/>
            <a:ext cx="685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Казанда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Мәрҗани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исеме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аталган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урам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186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1754" y="-75567"/>
            <a:ext cx="9545695" cy="7159272"/>
          </a:xfrm>
          <a:prstGeom prst="rect">
            <a:avLst/>
          </a:prstGeom>
        </p:spPr>
      </p:pic>
      <p:sp>
        <p:nvSpPr>
          <p:cNvPr id="5" name="AutoShape 2" descr="http://intertat.tatar/upload/image_2017-12-31_12-49-2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33" y="1628800"/>
            <a:ext cx="7458317" cy="530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5575" y="436815"/>
            <a:ext cx="67024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Казанда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Мәрҗани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исеме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аталган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мәчет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344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41125" y="-301272"/>
            <a:ext cx="9545695" cy="7159272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9001"/>
            <a:ext cx="5655121" cy="565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35626" y="1659"/>
            <a:ext cx="6062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Галимнең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тууына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200 ел</a:t>
            </a:r>
          </a:p>
        </p:txBody>
      </p:sp>
    </p:spTree>
    <p:extLst>
      <p:ext uri="{BB962C8B-B14F-4D97-AF65-F5344CB8AC3E}">
        <p14:creationId xmlns:p14="http://schemas.microsoft.com/office/powerpoint/2010/main" val="4047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6986" y="-171400"/>
            <a:ext cx="9545695" cy="7159272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35" y="2048242"/>
            <a:ext cx="7247608" cy="483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642" y="108561"/>
            <a:ext cx="68762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Арча районы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Ташкичү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авылында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олуг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фикер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иясе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дин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җәмәгать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эшлеклесе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Ш.Мәрҗани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исемендәге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музей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ачылды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583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80656" y="-301272"/>
            <a:ext cx="9545695" cy="715927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91028" y="5805264"/>
            <a:ext cx="2790820" cy="1182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806" y="2200043"/>
            <a:ext cx="5763176" cy="44266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6858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Арча районы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Ташкичү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авылыннан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ерак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түгел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урында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юл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буенда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Мәрҗани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чишмәсе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47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01695" y="-301272"/>
            <a:ext cx="9545695" cy="715927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91028" y="5805264"/>
            <a:ext cx="2790820" cy="1182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sp>
        <p:nvSpPr>
          <p:cNvPr id="3" name="AutoShape 4" descr="http://tatar-inform.tatar/upload/image/2017/12/08/13-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://tatar-inform.tatar/upload/image/2017/12/08/13-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958" y="2170664"/>
            <a:ext cx="6062409" cy="4546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7974" y="7938"/>
            <a:ext cx="5272137" cy="2062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Арча районы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Ташкичү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Авылы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мәктәбе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каршында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Мәрҗани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истәлегенә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куелган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кабер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ташы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 </a:t>
            </a:r>
          </a:p>
        </p:txBody>
      </p:sp>
    </p:spTree>
    <p:extLst>
      <p:ext uri="{BB962C8B-B14F-4D97-AF65-F5344CB8AC3E}">
        <p14:creationId xmlns:p14="http://schemas.microsoft.com/office/powerpoint/2010/main" val="331587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66069" y="-171401"/>
            <a:ext cx="9545695" cy="715927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91028" y="5805264"/>
            <a:ext cx="2790820" cy="1182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1029" y="-1"/>
            <a:ext cx="8539139" cy="56998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4087" y="5608757"/>
            <a:ext cx="6768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Ш.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Мәрҗани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Яңа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Татар </a:t>
            </a:r>
          </a:p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бистәсе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зиратында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җирләнгән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35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0">
        <p14:reveal/>
      </p:transition>
    </mc:Choice>
    <mc:Fallback xmlns="">
      <p:transition spd="slow" advTm="30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839</TotalTime>
  <Words>135</Words>
  <Application>Microsoft Office PowerPoint</Application>
  <PresentationFormat>Экран (4:3)</PresentationFormat>
  <Paragraphs>27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Century Gothic</vt:lpstr>
      <vt:lpstr>Times New Roman</vt:lpstr>
      <vt:lpstr>Wingdings 2</vt:lpstr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Муса Җәлил эзләре буйлап</dc:title>
  <dc:creator>Роберт</dc:creator>
  <cp:lastModifiedBy>Алия</cp:lastModifiedBy>
  <cp:revision>76</cp:revision>
  <dcterms:created xsi:type="dcterms:W3CDTF">2014-02-17T07:43:28Z</dcterms:created>
  <dcterms:modified xsi:type="dcterms:W3CDTF">2022-03-30T19:59:34Z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823969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