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72" r:id="rId8"/>
    <p:sldId id="269" r:id="rId9"/>
    <p:sldId id="271" r:id="rId10"/>
    <p:sldId id="266" r:id="rId11"/>
    <p:sldId id="260" r:id="rId12"/>
    <p:sldId id="263" r:id="rId13"/>
    <p:sldId id="268" r:id="rId14"/>
    <p:sldId id="264" r:id="rId15"/>
    <p:sldId id="265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blsh_school26@mosreg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doshkolnik.ru/okr-mir/22036-detskoe-hudozhestvennoe-eksperimentirovanie-kak-sredstvo-razvitiya-tvorcheskih-sposobnosteiy-doshkolnikov.html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46805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 </a:t>
            </a:r>
            <a:r>
              <a:rPr lang="ru-RU" sz="1200" b="1" u="sng" dirty="0" smtClean="0"/>
              <a:t/>
            </a:r>
            <a:br>
              <a:rPr lang="ru-RU" sz="1200" b="1" u="sng" dirty="0" smtClean="0"/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Городского округа Балашиха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 26»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____________________________________________________________________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143909, Московская область, Балашиха,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мкр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Авиаторов, Лётная, 10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+7(498)504-73-02,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blsh_school26@mosreg.ru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Муниципальный постоянно-действующий семинар № 1</a:t>
            </a:r>
            <a:r>
              <a:rPr lang="ru-RU" sz="1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«Художественно-эстетическое развитие дошкольников»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Дистанционный семинар-практикум </a:t>
            </a:r>
            <a:b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«Формирование и развитие функциональной грамотности детей дошкольного возраста путем ознакомления с художественной литературой, театрализацией и музыкой. Новые технологии в художественно – эстетическом направлении развития детей.»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373216"/>
            <a:ext cx="4248472" cy="7200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</a:t>
            </a:r>
          </a:p>
          <a:p>
            <a:pPr algn="l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Шафалюк Ирина Степановна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567393" cy="732929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Мои документы\Downloads\school.jpe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12360" y="332656"/>
            <a:ext cx="1029335" cy="76962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5273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Художественное конструирование как средство развития творческих способностей детей младшего дошкольного возраста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420794" cy="2263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3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5556" y="3825044"/>
            <a:ext cx="2952328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>
            <a:extLst>
              <a:ext uri="{FF2B5EF4-FFF2-40B4-BE49-F238E27FC236}">
                <a16:creationId xmlns:lc="http://schemas.openxmlformats.org/drawingml/2006/lockedCanvas" xmlns:a16="http://schemas.microsoft.com/office/drawing/2014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id="{9F4DD8B5-B615-4D60-8A3B-065E40DFCEDF}"/>
              </a:ext>
            </a:extLst>
          </p:cNvPr>
          <p:cNvPicPr>
            <a:picLocks noGrp="1"/>
          </p:cNvPicPr>
          <p:nvPr>
            <p:ph sz="quarter" idx="2"/>
          </p:nvPr>
        </p:nvPicPr>
        <p:blipFill>
          <a:blip r:embed="rId4" cstate="screen"/>
          <a:stretch>
            <a:fillRect/>
          </a:stretch>
        </p:blipFill>
        <p:spPr>
          <a:xfrm>
            <a:off x="4211960" y="1052736"/>
            <a:ext cx="3657600" cy="2745638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screen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933056"/>
            <a:ext cx="3744416" cy="2472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«Сказка перед сном»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Помочь родителям осознать ценность детского чтения, как эффективного средства образования и воспитания дошкольников, интеллектуального ресурса их развития личности, как залог их жизненного успеха; активизировать работу родителей по пропаганде и развитию детского чтения в семье, вовлечь каждого родителя в решение проблемы детского чтения и развития.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_352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3284984"/>
            <a:ext cx="4038600" cy="269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DSC_348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004048" y="2852936"/>
            <a:ext cx="3657600" cy="243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8072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Виртуальная экскурсия как одна из форм работы с детьми дошкольного возраста по художественно- эстетическому  развитию через реализацию проекта «Как родилась книга?»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-20220209-WA007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052736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-20220209-WA006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1052736"/>
            <a:ext cx="3600400" cy="2701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DetSad3\Downloads\IMG202202040914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1" y="3975956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DetSad3\Downloads\IMG-20220209-WA00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4014987"/>
            <a:ext cx="3672408" cy="2756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824536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Практикум для педагогов «Фроттаж»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DetSad3\Downloads\16454420097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52012" y="316140"/>
            <a:ext cx="4053892" cy="379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DetSad3\Downloads\16454420098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852936"/>
            <a:ext cx="4716151" cy="3528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DetSad3\Downloads\16472514832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365104"/>
            <a:ext cx="3096344" cy="2316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8720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Практикум для педагогов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«Роза для мамы»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20220211-WA001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1124744"/>
            <a:ext cx="2036683" cy="4525963"/>
          </a:xfrm>
        </p:spPr>
      </p:pic>
      <p:pic>
        <p:nvPicPr>
          <p:cNvPr id="6" name="Содержимое 5" descr="IMG-20220211-WA001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067944" y="1412776"/>
            <a:ext cx="4038600" cy="181737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как   средство формирования и развития функциональной грамотности младших школьников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0843 (1)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556792"/>
            <a:ext cx="3048366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074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1196752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D:\Малинка\МПДС № 1 - 23 МАРТ 2022\Фотографии\IMG_07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960" y="3645024"/>
            <a:ext cx="4524897" cy="30165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04864"/>
            <a:ext cx="7931224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>
                <a:solidFill>
                  <a:srgbClr val="0070C0"/>
                </a:solidFill>
              </a:rPr>
              <a:t>Цель:</a:t>
            </a:r>
            <a:r>
              <a:rPr lang="ru-RU" sz="2000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совершенствование профессиональных компетенций 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педагогов по художественно-эстетическому развитию дошкольников посредством развития функциональной грамотности с использованием новых технологий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IMG-20220209-WA0077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13285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IMG-20220209-WA0074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860032" y="1556792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Информационно коммуникационные технологии по моделированию пространственных отношений между объектами в виде рисунка.  Квест игра «Цветик Семицветик»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13CD183-6A20-4BD6-B578-B89F894E08B5.jpe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196752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5A626CDC-4995-4A64-807F-11C1340CBB62.jpe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5004048" y="126876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Малинка\МПДС № 1 - 23 МАРТ 2022\Фотографии\FE03E373-B974-42D5-B086-9CF2D6BC6AEC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21696"/>
            <a:ext cx="364840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Малинка\МПДС № 1 - 23 МАРТ 2022\Фотографии\4357A41C-085B-4B27-A508-685E9A889B5E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4048" y="4049687"/>
            <a:ext cx="3744416" cy="2808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52E4000-0257-43F7-B098-157EF7514950.jpe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8864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FB24F02D-843E-4097-BD07-FF456D31FD0E.jpe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188640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DetSad3\Downloads\IMG-20220314-WA00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63688" y="3284984"/>
            <a:ext cx="5877272" cy="3338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rId2"/>
              </a:rPr>
              <a:t>Детское художественное экспериментирование эффективное средство развития творческих способностей дошкольников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Квест игра «</a:t>
            </a:r>
            <a:r>
              <a:rPr lang="ru-RU" sz="2000" b="1" dirty="0" err="1" smtClean="0">
                <a:solidFill>
                  <a:srgbClr val="FF0000"/>
                </a:solidFill>
              </a:rPr>
              <a:t>Фиксики</a:t>
            </a:r>
            <a:r>
              <a:rPr lang="ru-RU" sz="2000" b="1" dirty="0" smtClean="0">
                <a:solidFill>
                  <a:srgbClr val="FF0000"/>
                </a:solidFill>
              </a:rPr>
              <a:t>»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0213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2420888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0206.JPG"/>
          <p:cNvPicPr>
            <a:picLocks noGrp="1" noChangeAspect="1"/>
          </p:cNvPicPr>
          <p:nvPr>
            <p:ph sz="quarter" idx="2"/>
          </p:nvPr>
        </p:nvPicPr>
        <p:blipFill>
          <a:blip r:embed="rId4" cstate="screen"/>
          <a:stretch>
            <a:fillRect/>
          </a:stretch>
        </p:blipFill>
        <p:spPr>
          <a:xfrm>
            <a:off x="4788024" y="2492896"/>
            <a:ext cx="36576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100811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Интегрированная образовательная деятельность в подготовительной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школе группе «Удивительные бабочки»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-20220211-WA002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IMG-20220211-WA002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2987824" y="1340768"/>
            <a:ext cx="2976331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D:\Малинка\МПДС № 1 - 23 МАРТ 2022\Фотографии\IMG-20220211-WA00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340768"/>
            <a:ext cx="2976330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D:\Малинка\МПДС № 1 - 23 МАРТ 2022\Фотографии\IMG-20220211-WA0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861048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D:\Малинка\МПДС № 1 - 23 МАРТ 2022\Фотографии\IMG-20220211-WA002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3789040"/>
            <a:ext cx="3810000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2022021810234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260648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2022021809435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716016" y="836712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DetSad3\Downloads\IMG2022021810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284984"/>
            <a:ext cx="3849621" cy="2887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8215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Новые технологии в художественно –эстетическом направлении развития детей через театрализованную деятельность. Сказка «Гуси Лебеди»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IMG20220311161110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994666" y="1556792"/>
            <a:ext cx="3726414" cy="4968552"/>
          </a:xfrm>
        </p:spPr>
      </p:pic>
      <p:pic>
        <p:nvPicPr>
          <p:cNvPr id="1026" name="Picture 2" descr="C:\Users\DetSad3\Downloads\IMG-20220311-WA0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556792"/>
            <a:ext cx="3755994" cy="500799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3657600" cy="461540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tSad3\Downloads\IMG-20220314-WA0007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7744296" cy="5808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778</TotalTime>
  <Words>122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   Муниципальное автономное общеобразовательное учреждение Городского округа Балашиха «СРЕДНЯЯ ОБЩЕОБРАЗОВАТЕЛЬНАЯ ШКОЛА № 26» ____________________________________________________________________           143909, Московская область, Балашиха, мкр. Авиаторов, Лётная, 10 +7(498)504-73-02, blsh_school26@mosreg.ru      Муниципальный постоянно-действующий семинар № 1 «Художественно-эстетическое развитие дошкольников»  Дистанционный семинар-практикум    «Формирование и развитие функциональной грамотности детей дошкольного возраста путем ознакомления с художественной литературой, театрализацией и музыкой. Новые технологии в художественно – эстетическом направлении развития детей.» </vt:lpstr>
      <vt:lpstr> Цель: совершенствование профессиональных компетенций  педагогов по художественно-эстетическому развитию дошкольников посредством развития функциональной грамотности с использованием новых технологий  </vt:lpstr>
      <vt:lpstr>Информационно коммуникационные технологии по моделированию пространственных отношений между объектами в виде рисунка.  Квест игра «Цветик Семицветик»</vt:lpstr>
      <vt:lpstr>Слайд 4</vt:lpstr>
      <vt:lpstr>Детское художественное экспериментирование эффективное средство развития творческих способностей дошкольников Квест игра «Фиксики»</vt:lpstr>
      <vt:lpstr>Интегрированная образовательная деятельность в подготовительной  к школе группе «Удивительные бабочки»</vt:lpstr>
      <vt:lpstr>Слайд 7</vt:lpstr>
      <vt:lpstr>Новые технологии в художественно –эстетическом направлении развития детей через театрализованную деятельность. Сказка «Гуси Лебеди»</vt:lpstr>
      <vt:lpstr>Слайд 9</vt:lpstr>
      <vt:lpstr>Художественное конструирование как средство развития творческих способностей детей младшего дошкольного возраста</vt:lpstr>
      <vt:lpstr>Проект «Сказка перед сном» Цель: Помочь родителям осознать ценность детского чтения, как эффективного средства образования и воспитания дошкольников, интеллектуального ресурса их развития личности, как залог их жизненного успеха; активизировать работу родителей по пропаганде и развитию детского чтения в семье, вовлечь каждого родителя в решение проблемы детского чтения и развития. </vt:lpstr>
      <vt:lpstr>Виртуальная экскурсия как одна из форм работы с детьми дошкольного возраста по художественно- эстетическому  развитию через реализацию проекта «Как родилась книга?»</vt:lpstr>
      <vt:lpstr>Практикум для педагогов «Фроттаж» </vt:lpstr>
      <vt:lpstr>Практикум для педагогов «Роза для мамы»</vt:lpstr>
      <vt:lpstr>Театрализованная деятельность как   средство формирования и развития функциональной грамотности младших школьников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учреждение Городского округа Балашиха «СРЕДНЯЯ ОБЩЕОБРАЗОВАТЕЛЬНАЯ ШКОЛА № 26» ____________________________________________________________________           143909, Московская область, Балашиха, мкр. Авиаторов, Лётная, 10 +7(498)504-73-02, blsh_school26@mosreg.ru      Муниципальный постоянно-действующий семинар № 1 «Художественно-эстетическое развитие дошкольников»  Дистанционный семинар-практикум    «Формирование и развитие функциональной грамотности детей дошкольного возраста путем ознакомления с художественной литературой, театрализацией и музыкой. Новые технологии в художественно – эстетическом направлении развития детей.»</dc:title>
  <dc:creator>DetSad3</dc:creator>
  <cp:lastModifiedBy>DetSad3</cp:lastModifiedBy>
  <cp:revision>75</cp:revision>
  <dcterms:created xsi:type="dcterms:W3CDTF">2022-02-11T12:31:19Z</dcterms:created>
  <dcterms:modified xsi:type="dcterms:W3CDTF">2022-03-31T07:12:44Z</dcterms:modified>
</cp:coreProperties>
</file>