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kurspresent.ru/assets/images/resources/871/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5" y="0"/>
            <a:ext cx="1163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placepic.ru/wp-content/uploads/2019/04/740767_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729671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lacepic.ru/wp-content/uploads/2018/11/e196878e511b15941a1937846a71c0b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6" y="548679"/>
            <a:ext cx="3976895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pavelin.ru/images/stories/000000sinica/sin_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4" y="3789040"/>
            <a:ext cx="382699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bs.twimg.com/media/EY5u_vJWAAArs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04" y="3678889"/>
            <a:ext cx="3191418" cy="30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karavantver.ru/wp-content/uploads/2019/12/kormushki-dlya-pticz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7795" r="32479" b="20347"/>
          <a:stretch/>
        </p:blipFill>
        <p:spPr bwMode="auto">
          <a:xfrm>
            <a:off x="3419872" y="2676154"/>
            <a:ext cx="2066706" cy="20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61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kurspresent.ru/assets/images/resources/871/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5" y="0"/>
            <a:ext cx="1163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placepic.ru/wp-content/uploads/2019/04/740767_m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729671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lacepic.ru/wp-content/uploads/2018/11/e196878e511b15941a1937846a71c0b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6" y="548679"/>
            <a:ext cx="3976895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pavelin.ru/images/stories/000000sinica/sin_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4" y="3789040"/>
            <a:ext cx="382699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bs.twimg.com/media/EY5u_vJWAAArsE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04" y="3678889"/>
            <a:ext cx="3191418" cy="30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karavantver.ru/wp-content/uploads/2019/12/kormushki-dlya-pticz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7795" r="32479" b="20347"/>
          <a:stretch/>
        </p:blipFill>
        <p:spPr bwMode="auto">
          <a:xfrm>
            <a:off x="3419872" y="2676154"/>
            <a:ext cx="2066706" cy="20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65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kurspresent.ru/assets/images/resources/871/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5" y="0"/>
            <a:ext cx="1163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placepic.ru/wp-content/uploads/2018/11/e196878e511b15941a1937846a71c0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6" y="548679"/>
            <a:ext cx="3976895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pavelin.ru/images/stories/000000sinica/sin_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4" y="3789040"/>
            <a:ext cx="382699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bs.twimg.com/media/EY5u_vJWAAArs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04" y="3678889"/>
            <a:ext cx="3191418" cy="30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rbirds.ru/photos/0032/002/003200873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75" y="542108"/>
            <a:ext cx="3917416" cy="261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karavantver.ru/wp-content/uploads/2019/12/kormushki-dlya-pticz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7795" r="32479" b="20347"/>
          <a:stretch/>
        </p:blipFill>
        <p:spPr bwMode="auto">
          <a:xfrm>
            <a:off x="3419872" y="2676154"/>
            <a:ext cx="2066706" cy="20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84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s://kurspresent.ru/assets/images/resources/871/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5" y="0"/>
            <a:ext cx="1163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placepic.ru/wp-content/uploads/2018/11/e196878e511b15941a1937846a71c0b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6" y="548679"/>
            <a:ext cx="3976895" cy="248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pavelin.ru/images/stories/000000sinica/sin_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84" y="3789040"/>
            <a:ext cx="382699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bs.twimg.com/media/EY5u_vJWAAArsE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04" y="3678889"/>
            <a:ext cx="3191418" cy="30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erbirds.ru/photos/0032/002/003200873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75" y="542108"/>
            <a:ext cx="3917416" cy="261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karavantver.ru/wp-content/uploads/2019/12/kormushki-dlya-pticz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2" t="17795" r="32479" b="20347"/>
          <a:stretch/>
        </p:blipFill>
        <p:spPr bwMode="auto">
          <a:xfrm>
            <a:off x="3419872" y="2676154"/>
            <a:ext cx="2066706" cy="20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09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Васин</dc:creator>
  <cp:lastModifiedBy>Виктор Васин</cp:lastModifiedBy>
  <cp:revision>1</cp:revision>
  <dcterms:created xsi:type="dcterms:W3CDTF">2022-03-31T17:40:03Z</dcterms:created>
  <dcterms:modified xsi:type="dcterms:W3CDTF">2022-03-31T17:40:55Z</dcterms:modified>
</cp:coreProperties>
</file>