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5" r:id="rId1"/>
  </p:sldMasterIdLst>
  <p:notesMasterIdLst>
    <p:notesMasterId r:id="rId11"/>
  </p:notesMasterIdLst>
  <p:sldIdLst>
    <p:sldId id="267" r:id="rId2"/>
    <p:sldId id="266" r:id="rId3"/>
    <p:sldId id="257" r:id="rId4"/>
    <p:sldId id="260" r:id="rId5"/>
    <p:sldId id="261" r:id="rId6"/>
    <p:sldId id="262" r:id="rId7"/>
    <p:sldId id="263" r:id="rId8"/>
    <p:sldId id="264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2E4"/>
    <a:srgbClr val="CEFEFE"/>
    <a:srgbClr val="EBFA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C8035-D49F-4B64-ADAE-06C8E201C008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17C73-C33C-4FBF-BA3C-05DA95BFB2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876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517C73-C33C-4FBF-BA3C-05DA95BFB24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785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517C73-C33C-4FBF-BA3C-05DA95BFB24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664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CED3E41-E2DE-48B7-AD25-2C05D8372D60}" type="datetime4">
              <a:rPr lang="en-US" smtClean="0"/>
              <a:pPr/>
              <a:t>March 30,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19237-00E8-48F5-9A77-8496B8A0E541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0992-D05B-4846-8E6E-CA034CB4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19237-00E8-48F5-9A77-8496B8A0E541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0992-D05B-4846-8E6E-CA034CB4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02C6-8B37-41F0-B3E4-774551D1C22F}" type="datetime4">
              <a:rPr lang="en-US" smtClean="0"/>
              <a:pPr/>
              <a:t>March 30,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8F78D1B-BB73-41B2-8202-C6678B761557}" type="datetime4">
              <a:rPr lang="en-US" smtClean="0"/>
              <a:pPr/>
              <a:t>March 30,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1E46-B9AD-4605-BA48-F4BA770367EA}" type="datetime4">
              <a:rPr lang="en-US" smtClean="0"/>
              <a:pPr/>
              <a:t>March 30,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4492-1D66-40E5-BF5F-8AE5B76A3760}" type="datetime4">
              <a:rPr lang="en-US" smtClean="0"/>
              <a:pPr/>
              <a:t>March 30, 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120655-FBEF-4656-A8A9-E7D9EB4F4DEC}" type="datetime4">
              <a:rPr lang="en-US" smtClean="0"/>
              <a:pPr/>
              <a:t>March 30, 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B2BA2-D035-44CD-B6C5-345CD46C68A9}" type="datetime4">
              <a:rPr lang="en-US" smtClean="0"/>
              <a:pPr/>
              <a:t>March 30, 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12544D9-E8EB-4DFC-9BAC-8FC5CFB1A919}" type="datetime4">
              <a:rPr lang="en-US" smtClean="0"/>
              <a:pPr/>
              <a:t>March 30, 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F894904-8048-429B-BF77-F17DA8F8287B}" type="datetime4">
              <a:rPr lang="en-US" smtClean="0"/>
              <a:pPr/>
              <a:t>March 30,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6441D7B3-F7C5-4013-AC5D-399DD8DB11FA}" type="datetime4">
              <a:rPr lang="en-US" smtClean="0"/>
              <a:pPr/>
              <a:t>March 30,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57564_66-p-fon-dlya-prezentatsii-skazochnii-dlya-dete-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851920" y="5373215"/>
            <a:ext cx="5120640" cy="1283849"/>
          </a:xfrm>
        </p:spPr>
        <p:txBody>
          <a:bodyPr>
            <a:normAutofit lnSpcReduction="10000"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 </a:t>
            </a: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Казакова А.Ю.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573382"/>
            <a:ext cx="86490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занятие для </a:t>
            </a:r>
            <a:r>
              <a:rPr lang="ru-RU" sz="40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</a:p>
          <a:p>
            <a:pPr algn="ctr"/>
            <a:r>
              <a:rPr lang="ru-RU" sz="40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автоматизации </a:t>
            </a:r>
            <a:r>
              <a:rPr lang="ru-RU" sz="40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звука </a:t>
            </a:r>
            <a:r>
              <a:rPr lang="en-US" sz="40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40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en-US" sz="40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40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слогах</a:t>
            </a:r>
          </a:p>
          <a:p>
            <a:pPr algn="ctr"/>
            <a:r>
              <a:rPr lang="ru-RU" sz="40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«Приключение самолётика»</a:t>
            </a:r>
            <a:endParaRPr lang="ru-RU" sz="40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4756" y="170797"/>
            <a:ext cx="813690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казенное дошкольное образовательное учреждение </a:t>
            </a:r>
          </a:p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«Детский сад № 15</a:t>
            </a:r>
            <a:r>
              <a:rPr lang="ru-RU" sz="2000" b="1" dirty="0" smtClean="0">
                <a:solidFill>
                  <a:srgbClr val="E462E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2000" b="1" dirty="0">
              <a:solidFill>
                <a:srgbClr val="E462E4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1200" b="1" dirty="0">
              <a:solidFill>
                <a:srgbClr val="E462E4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508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3280" y="0"/>
            <a:ext cx="919728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475656" y="1844824"/>
            <a:ext cx="655272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35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Жил-был игрушечный </a:t>
            </a:r>
            <a:r>
              <a:rPr lang="ru-RU" sz="3200" b="1" spc="35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самолётик. </a:t>
            </a:r>
            <a:r>
              <a:rPr lang="ru-RU" sz="3200" b="1" spc="35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Очень хотелось ему завести свой </a:t>
            </a:r>
            <a:r>
              <a:rPr lang="ru-RU" sz="3200" b="1" spc="1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мотор так, чтобы он работал, как у настоящего </a:t>
            </a:r>
            <a:r>
              <a:rPr lang="ru-RU" sz="3200" b="1" spc="1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самолёта: </a:t>
            </a:r>
            <a:r>
              <a:rPr lang="en-US" sz="3200" b="1" spc="1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[</a:t>
            </a:r>
            <a:r>
              <a:rPr lang="ru-RU" sz="3200" b="1" spc="1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Л-Л-Л</a:t>
            </a:r>
            <a:r>
              <a:rPr lang="en-US" sz="3200" b="1" spc="1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]</a:t>
            </a:r>
            <a:r>
              <a:rPr lang="ru-RU" sz="3200" b="1" spc="1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 algn="ctr"/>
            <a:r>
              <a:rPr lang="ru-RU" sz="3200" b="1" spc="1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 </a:t>
            </a:r>
            <a:r>
              <a:rPr lang="ru-RU" sz="3200" b="1" spc="1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него </a:t>
            </a:r>
            <a:r>
              <a:rPr lang="ru-RU" sz="3200" b="1" spc="4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ничего не получалось. </a:t>
            </a:r>
            <a:endParaRPr lang="ru-RU" sz="3200" b="1" spc="4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3200" b="1" spc="4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Давай </a:t>
            </a:r>
            <a:r>
              <a:rPr lang="ru-RU" sz="3200" b="1" spc="4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поможем </a:t>
            </a:r>
            <a:r>
              <a:rPr lang="ru-RU" sz="3200" b="1" spc="4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самолётику завести мотор.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2052" name="Picture 4" descr="https://i.pinimg.com/originals/8c/e9/9d/8ce99d8a54f23fde92fc7bd938491bd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0261">
            <a:off x="272952" y="238556"/>
            <a:ext cx="2498128" cy="1623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05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i?id=b3c70e61397d0973634069ae2bc29350-5906493-images-thumbs&amp;n=13&amp;exp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554" y="0"/>
            <a:ext cx="92390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8" y="4473993"/>
            <a:ext cx="76328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ЛЛЛ – гудящий этот звук: самолет летит на юг,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ЛЛЛЛЛЛЛЛЛЛЛЛЛЛЛЛЛЛЛЛЛЛЛЛЛ</a:t>
            </a:r>
          </a:p>
          <a:p>
            <a:pPr algn="ctr"/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 – летают самолеты, начались у них полёты.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ЛЛЛЛЛЛЛЛЛЛЛЛЛЛЛЛЛЛЛЛЛЛЛЛЛ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https://i.pinimg.com/originals/8c/e9/9d/8ce99d8a54f23fde92fc7bd938491bd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60232" y="1942380"/>
            <a:ext cx="2484276" cy="170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38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2.59259E-6 L -2.5E-6 0.00023 C -0.00503 -0.00394 -0.00989 -0.0081 -0.0151 -0.01204 C -0.02118 -0.01667 -0.02048 -0.01482 -0.02569 -0.02014 C -0.02882 -0.02338 -0.03159 -0.02685 -0.03472 -0.0301 C -0.0368 -0.03241 -0.03889 -0.03403 -0.0408 -0.03635 C -0.04236 -0.0382 -0.04357 -0.04074 -0.04531 -0.04236 C -0.04722 -0.04398 -0.04965 -0.04445 -0.05139 -0.0463 C -0.05416 -0.04931 -0.05677 -0.05278 -0.05903 -0.05648 C -0.06128 -0.06019 -0.0618 -0.06644 -0.0651 -0.06852 L -0.07413 -0.07477 C -0.07673 -0.08542 -0.0743 -0.07963 -0.08472 -0.08889 L -0.08923 -0.09283 C -0.09236 -0.0956 -0.09496 -0.09954 -0.09843 -0.10093 L -0.10295 -0.10301 C -0.10451 -0.1044 -0.1059 -0.10602 -0.10746 -0.10695 C -0.11597 -0.11204 -0.11909 -0.11158 -0.12864 -0.1132 C -0.14028 -0.12084 -0.12882 -0.11366 -0.14392 -0.12107 C -0.14791 -0.12315 -0.15173 -0.1257 -0.15607 -0.12732 C -0.15955 -0.12847 -0.16302 -0.12847 -0.16666 -0.12917 C -0.16857 -0.12986 -0.17066 -0.13056 -0.17257 -0.13125 C -0.18298 -0.1382 -0.17465 -0.1338 -0.18923 -0.13727 C -0.21666 -0.14422 -0.18975 -0.13912 -0.2151 -0.14352 C -0.23003 -0.14838 -0.2151 -0.14398 -0.24548 -0.14746 C -0.24896 -0.14792 -0.25243 -0.14931 -0.2559 -0.14954 C -0.26909 -0.15047 -0.28246 -0.15093 -0.29531 -0.15139 C -0.30903 -0.15047 -0.32153 -0.15047 -0.33489 -0.14746 C -0.3368 -0.14699 -0.33889 -0.14607 -0.3408 -0.14537 C -0.34479 -0.14283 -0.35278 -0.13704 -0.35746 -0.13542 C -0.36041 -0.13426 -0.36354 -0.13403 -0.36649 -0.13334 C -0.37691 -0.12871 -0.36406 -0.13426 -0.37864 -0.12917 C -0.38021 -0.12871 -0.38177 -0.12778 -0.38316 -0.12732 C -0.39653 -0.12222 -0.38298 -0.12801 -0.39375 -0.12315 C -0.40677 -0.11158 -0.39045 -0.12547 -0.40295 -0.11713 C -0.40451 -0.11597 -0.4059 -0.11435 -0.40746 -0.1132 C -0.41093 -0.11019 -0.41458 -0.10787 -0.41805 -0.1051 C -0.41962 -0.10371 -0.42118 -0.10255 -0.42257 -0.10093 C -0.43819 -0.08241 -0.42587 -0.09398 -0.43628 -0.08472 C -0.4368 -0.08287 -0.43698 -0.08056 -0.43784 -0.07871 C -0.43854 -0.07662 -0.43975 -0.07454 -0.4408 -0.07269 C -0.4467 -0.06227 -0.44635 -0.0632 -0.45295 -0.0544 C -0.45434 -0.04676 -0.45416 -0.04537 -0.45746 -0.0382 C -0.46284 -0.02662 -0.46076 -0.03403 -0.4651 -0.02408 C -0.46614 -0.02153 -0.46684 -0.01852 -0.46805 -0.01597 C -0.46944 -0.0132 -0.47135 -0.01088 -0.47257 -0.00787 C -0.48038 0.00926 -0.47361 -0.00047 -0.48021 0.0081 C -0.48767 0.03333 -0.47743 0.00115 -0.48923 0.03055 C -0.49114 0.03495 -0.49201 0.04004 -0.49375 0.04467 C -0.49514 0.04815 -0.49687 0.05115 -0.49843 0.05463 C -0.49948 0.0574 -0.50052 0.05995 -0.50139 0.06273 C -0.50208 0.06481 -0.50173 0.06736 -0.50295 0.06875 C -0.50503 0.07153 -0.50798 0.07268 -0.51041 0.075 C -0.51128 0.07569 -0.51927 0.08403 -0.521 0.08495 C -0.52552 0.0875 -0.53472 0.0912 -0.53472 0.09143 C -0.55538 0.09051 -0.57621 0.09074 -0.59687 0.08912 C -0.60104 0.08865 -0.60486 0.08611 -0.60903 0.08495 C -0.61632 0.08287 -0.6243 0.08217 -0.63177 0.08102 C -0.64965 0.075 -0.62118 0.08426 -0.64843 0.07685 C -0.65243 0.07592 -0.65642 0.07407 -0.66041 0.07291 L -0.67413 0.06875 C -0.67569 0.06759 -0.67691 0.06574 -0.67864 0.06481 C -0.68055 0.06365 -0.68264 0.06319 -0.68472 0.06273 C -0.70034 0.06041 -0.7026 0.06088 -0.71493 0.06088 L -0.71493 0.06111 L -0.71493 0.06088 " pathEditMode="relative" rAng="0" ptsTypes="AAAAAAAAAAAAAAAAAAAAAAAAAAAAAAAAAAAAAAAAAAAAAAAAAAAAAAAAAAAAAAA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747" y="-3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Обои, рабочий стол, 11, картинка 144275.jpg / Превью / Обои, рабочий стол / Картинки, не связанные с регионом / Фотографии. Кар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00" y="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39952" y="551723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Внизу речка и село.</a:t>
            </a:r>
            <a:b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Самолетик гудит –  ЛО.</a:t>
            </a:r>
            <a:b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Ло-</a:t>
            </a:r>
            <a:r>
              <a:rPr lang="ru-RU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ло-ло-ло-ло-ло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https://i.pinimg.com/originals/8c/e9/9d/8ce99d8a54f23fde92fc7bd938491bd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16632"/>
            <a:ext cx="2104492" cy="170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88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61111E-6 8.51852E-6 L 3.61111E-6 8.51852E-6 C 0.00399 -0.00277 0.00799 -0.00532 0.01198 -0.0081 C 0.01371 -0.00925 0.01493 -0.01111 0.01649 -0.01203 C 0.01805 -0.01296 0.01962 -0.01342 0.02118 -0.01412 C 0.02361 -0.0155 0.02604 -0.01712 0.02864 -0.01805 C 0.03507 -0.0206 0.04826 -0.02199 0.05295 -0.02222 C 0.0691 -0.02314 0.08524 -0.02361 0.10139 -0.02407 L 0.21962 -0.02013 C 0.25903 -0.01851 0.22639 -0.01921 0.25139 -0.0162 C 0.26111 -0.01504 0.29739 -0.01226 0.30434 -0.01203 L 0.41805 -0.01018 C 0.43715 -0.00925 0.47587 -0.00833 0.49826 -0.00601 C 0.50191 -0.00578 0.50538 -0.00439 0.50885 -0.00416 C 0.52101 -0.003 0.53316 -0.00277 0.54531 -0.00208 C 0.55087 -0.00138 0.55642 -0.00138 0.56198 8.51852E-6 C 0.5651 0.0007 0.56788 0.00371 0.57101 0.00394 L 0.59687 0.00602 C 0.59983 0.00672 0.60295 0.00718 0.6059 0.00811 C 0.62257 0.01297 0.58455 0.00834 0.62864 0.01413 C 0.63819 0.01528 0.64774 0.01551 0.65746 0.01598 C 0.66927 0.01991 0.66319 0.01852 0.68316 0.02014 C 0.69323 0.02084 0.7033 0.02153 0.71354 0.02223 C 0.7375 0.02084 0.74896 0.02153 0.76944 0.01806 C 0.78542 0.01551 0.77187 0.01737 0.78767 0.01204 C 0.79062 0.01112 0.79375 0.01065 0.7967 0.00996 C 0.7993 0.0088 0.80174 0.00718 0.80434 0.00602 C 0.80764 0.00463 0.81493 0.00278 0.81805 0.00209 C 0.81944 0.0007 0.82118 -0.00046 0.82257 -0.00208 C 0.8276 -0.0074 0.82552 -0.01018 0.83472 -0.01412 C 0.83993 -0.01643 0.83802 -0.01458 0.8408 -0.01805 L 0.8408 -0.01805 " pathEditMode="relative" ptsTypes="AAAAAAAAAAAAAAAAAAAAAAAAAAAAAA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Домик в деревн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6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63888" y="523725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Скачет лошадь по селу.</a:t>
            </a:r>
            <a:b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Самолетик гудит — ЛУ.</a:t>
            </a:r>
            <a:b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Лу-</a:t>
            </a:r>
            <a:r>
              <a:rPr lang="ru-RU" sz="32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лу-лу-лу-лу-лу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Администратор\Desktop\анимашки\0405dddbc46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717032"/>
            <a:ext cx="1944216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i.pinimg.com/originals/8c/e9/9d/8ce99d8a54f23fde92fc7bd938491bd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83368" y="260648"/>
            <a:ext cx="1944216" cy="170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0969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72222E-6 1.48148E-6 L 4.72222E-6 0.00023 C 0.00399 -0.00278 0.00798 -0.00533 0.01197 -0.0081 C 0.01371 -0.00926 0.01493 -0.01111 0.01649 -0.01204 C 0.01805 -0.01296 0.01961 -0.01343 0.02118 -0.01412 C 0.02361 -0.01551 0.02604 -0.01713 0.02864 -0.01806 C 0.03506 -0.0206 0.04826 -0.02199 0.05295 -0.02222 C 0.06909 -0.02315 0.08524 -0.02361 0.10138 -0.02408 L 0.21961 -0.02014 C 0.25902 -0.01852 0.22638 -0.01921 0.25138 -0.01621 C 0.26111 -0.01505 0.29739 -0.01227 0.30434 -0.01204 L 0.41805 -0.01019 C 0.43715 -0.00926 0.47586 -0.00833 0.49826 -0.00602 C 0.50191 -0.00579 0.50538 -0.0044 0.50885 -0.00417 C 0.521 -0.00301 0.53316 -0.00278 0.54531 -0.00208 C 0.55086 -0.00139 0.55642 -0.00139 0.56197 1.48148E-6 C 0.5651 0.00069 0.56788 0.0037 0.571 0.00393 L 0.59687 0.00602 C 0.59982 0.00671 0.60295 0.00717 0.6059 0.0081 C 0.62256 0.01296 0.58454 0.00833 0.62864 0.01412 C 0.63819 0.01528 0.64774 0.01551 0.65746 0.01597 C 0.66927 0.01991 0.66319 0.01852 0.68316 0.02014 C 0.69322 0.02083 0.70329 0.02153 0.71354 0.02222 C 0.7375 0.02083 0.74895 0.02153 0.76944 0.01805 C 0.78541 0.01551 0.77187 0.01736 0.78767 0.01204 C 0.79062 0.01111 0.79375 0.01065 0.7967 0.00995 C 0.7993 0.00879 0.80173 0.00717 0.80434 0.00602 C 0.80763 0.00463 0.81493 0.00278 0.81805 0.00208 C 0.81944 0.00069 0.82118 -0.00046 0.82256 -0.00208 C 0.8276 -0.00741 0.82552 -0.01019 0.83472 -0.01412 C 0.83993 -0.01644 0.83802 -0.01458 0.84079 -0.01806 L 0.84079 -0.01783 " pathEditMode="relative" rAng="0" ptsTypes="AAAAAAAAAAAAAAAAAAAAAAAAAAAAAAAA"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031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igolka.in.ua/_ld/32/520853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79512" y="309716"/>
            <a:ext cx="51125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предметы так малы.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Произносим слоги — ЛЫ.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Лы-лы-лы-лы-лы-лы-лы.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https://i.pinimg.com/originals/8c/e9/9d/8ce99d8a54f23fde92fc7bd938491bd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36096" y="836712"/>
            <a:ext cx="1944216" cy="170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7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44444E-6 3.7037E-6 C -4.44444E-6 0.0331 0.02709 0.05995 0.06007 0.05995 C 0.09896 0.05995 0.11303 0.03009 0.11893 0.01203 L 0.125 -0.01204 C 0.13108 -0.0301 0.14601 -0.05996 0.18994 -0.05996 C 0.21806 -0.05996 0.25 -0.03311 0.25 3.7037E-6 C 0.25 0.0331 0.21806 0.05995 0.18994 0.05995 C 0.14601 0.05995 0.13108 0.03009 0.125 0.01203 L 0.11893 -0.01204 C 0.11303 -0.0301 0.09896 -0.05996 0.06007 -0.05996 C 0.02709 -0.05996 -4.44444E-6 -0.03311 -4.44444E-6 3.7037E-6 Z " pathEditMode="relative" rAng="0" ptsTypes="AAAAAAAAAAA">
                                      <p:cBhvr>
                                        <p:cTn id="6" dur="6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Деревня Скалистые Берега. Княжество Темный Анге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423" y="1759032"/>
            <a:ext cx="9601467" cy="525080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554" y="486916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Самолетик наш вдали.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Улетает. Скажем —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ЛЫ.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Лы-лы-лы-лы-лы-лы-лы.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https://i.pinimg.com/originals/8c/e9/9d/8ce99d8a54f23fde92fc7bd938491bd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4498" flipH="1">
            <a:off x="9618505" y="2071878"/>
            <a:ext cx="1944216" cy="170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81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22222E-6 L -3.33333E-6 2.22222E-6 C -0.00607 -0.0007 -0.01232 -0.0007 -0.01823 -0.00209 C -0.021 -0.00278 -0.02326 -0.00486 -0.02586 -0.00625 C -0.03177 -0.00926 -0.03159 -0.00857 -0.03941 -0.01019 C -0.05191 -0.0213 -0.03889 -0.01042 -0.06823 -0.02639 C -0.07135 -0.02801 -0.07413 -0.03079 -0.07743 -0.03241 C -0.08646 -0.03704 -0.10104 -0.03936 -0.1092 -0.0426 C -0.11284 -0.04398 -0.11632 -0.04653 -0.11979 -0.04861 C -0.12291 -0.05047 -0.12569 -0.05348 -0.12882 -0.05463 C -0.13923 -0.0588 -0.15017 -0.06088 -0.16076 -0.06482 C -0.18194 -0.07246 -0.15312 -0.06528 -0.17743 -0.07292 C -0.18941 -0.07662 -0.20156 -0.07963 -0.21371 -0.08287 C -0.22014 -0.08866 -0.21805 -0.0875 -0.22743 -0.09098 C -0.27777 -0.10996 -0.24062 -0.09653 -0.26527 -0.10301 C -0.28073 -0.10718 -0.26059 -0.10255 -0.27882 -0.10926 C -0.28177 -0.11019 -0.28489 -0.11019 -0.28802 -0.11111 C -0.32795 -0.12408 -0.30416 -0.11898 -0.32743 -0.12338 C -0.33385 -0.12593 -0.34045 -0.12917 -0.34705 -0.13148 C -0.35 -0.13241 -0.35312 -0.13218 -0.35607 -0.13334 C -0.35833 -0.13426 -0.36007 -0.13681 -0.36215 -0.1375 C -0.40139 -0.15116 -0.37882 -0.14213 -0.40156 -0.14746 C -0.40364 -0.14815 -0.40555 -0.14908 -0.40764 -0.14954 C -0.42326 -0.15371 -0.42239 -0.15324 -0.43646 -0.15556 C -0.44392 -0.15903 -0.45139 -0.16297 -0.4592 -0.16574 C -0.4651 -0.16783 -0.47725 -0.16968 -0.47725 -0.16968 L -0.49097 -0.17593 C -0.49392 -0.17709 -0.49705 -0.17894 -0.5 -0.17986 L -0.53646 -0.1919 C -0.53836 -0.1926 -0.54045 -0.19375 -0.54253 -0.19398 L -0.55468 -0.19607 C -0.55607 -0.19746 -0.55746 -0.19908 -0.5592 -0.2 C -0.56389 -0.20324 -0.5717 -0.20348 -0.57586 -0.20417 L -0.59253 -0.21019 C -0.60868 -0.21621 -0.57343 -0.20579 -0.61527 -0.21829 C -0.61823 -0.21922 -0.62135 -0.21922 -0.6243 -0.22037 C -0.6309 -0.22269 -0.63732 -0.22593 -0.64392 -0.22824 C -0.64652 -0.22917 -0.64913 -0.2294 -0.65156 -0.23033 C -0.66614 -0.23542 -0.66527 -0.23658 -0.67882 -0.24051 C -0.6868 -0.2426 -0.69514 -0.24352 -0.70312 -0.24653 C -0.70659 -0.24792 -0.71007 -0.24977 -0.71371 -0.25047 C -0.72378 -0.25301 -0.74392 -0.25672 -0.74392 -0.25672 C -0.7533 -0.26065 -0.74479 -0.25741 -0.76059 -0.26065 C -0.76319 -0.26111 -0.76562 -0.26204 -0.76823 -0.26273 C -0.7717 -0.26459 -0.77517 -0.2669 -0.77882 -0.26875 C -0.78385 -0.2713 -0.79045 -0.27153 -0.79548 -0.27269 C -0.80607 -0.27523 -0.81701 -0.27639 -0.82725 -0.28079 C -0.82882 -0.28148 -0.83021 -0.28264 -0.83194 -0.28287 C -0.83784 -0.28403 -0.84392 -0.28426 -0.85 -0.28496 C -0.85798 -0.28704 -0.86128 -0.28773 -0.86979 -0.29098 C -0.87274 -0.29213 -0.87569 -0.29445 -0.87882 -0.29491 C -0.9 -0.29861 -0.88698 -0.2963 -0.91823 -0.30116 C -0.93211 -0.30718 -0.91753 -0.30116 -0.95 -0.30718 C -0.95208 -0.30741 -0.95416 -0.30834 -0.95607 -0.30903 C -0.95764 -0.30973 -0.95902 -0.31111 -0.96059 -0.31111 C -0.97378 -0.31227 -0.98698 -0.3125 -1 -0.3132 C -1.01267 -0.31459 -1.02534 -0.31621 -1.03784 -0.31713 C -1.05312 -0.31829 -1.06823 -0.31806 -1.08316 -0.31922 C -1.08472 -0.31945 -1.08611 -0.32084 -1.08767 -0.3213 C -1.09271 -0.32223 -1.09791 -0.32223 -1.10295 -0.32315 C -1.11562 -0.3257 -1.1283 -0.32732 -1.1408 -0.33125 C -1.14271 -0.33195 -1.14479 -0.33311 -1.14687 -0.33334 C -1.15989 -0.33449 -1.17309 -0.33473 -1.18628 -0.33542 C -1.18819 -0.33681 -1.1901 -0.33866 -1.19236 -0.33936 C -1.19566 -0.34074 -1.1993 -0.34121 -1.20295 -0.34144 C -1.21962 -0.3426 -1.23628 -0.34329 -1.25295 -0.34352 C -1.27708 -0.34375 -1.30139 -0.34352 -1.32569 -0.34352 L -1.32569 -0.34352 L -1.32257 -0.33936 " pathEditMode="relative" ptsTypes="AAAAAAAAAAAAAAAAAAAAAAAAAAAAAAAAAAAAAAAAAAAAAAAAAAAAAAAAAAAAAAAAAAAAA">
                                      <p:cBhvr>
                                        <p:cTn id="6" dur="6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>
          <a:xfrm>
            <a:off x="5940152" y="2552248"/>
            <a:ext cx="1296144" cy="936104"/>
          </a:xfrm>
          <a:prstGeom prst="cloudCallout">
            <a:avLst>
              <a:gd name="adj1" fmla="val -7222"/>
              <a:gd name="adj2" fmla="val 30233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</a:p>
          <a:p>
            <a:pPr algn="ctr"/>
            <a:endParaRPr lang="ru-RU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7020272" y="1366819"/>
            <a:ext cx="1296144" cy="907052"/>
          </a:xfrm>
          <a:prstGeom prst="cloudCallout">
            <a:avLst>
              <a:gd name="adj1" fmla="val -7222"/>
              <a:gd name="adj2" fmla="val 30233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</a:p>
          <a:p>
            <a:pPr algn="ctr"/>
            <a:endParaRPr lang="ru-RU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7056276" y="188640"/>
            <a:ext cx="1224136" cy="936104"/>
          </a:xfrm>
          <a:prstGeom prst="cloudCallout">
            <a:avLst>
              <a:gd name="adj1" fmla="val -15962"/>
              <a:gd name="adj2" fmla="val -6897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</a:p>
        </p:txBody>
      </p:sp>
      <p:sp>
        <p:nvSpPr>
          <p:cNvPr id="11" name="Выноска-облако 10"/>
          <p:cNvSpPr/>
          <p:nvPr/>
        </p:nvSpPr>
        <p:spPr>
          <a:xfrm>
            <a:off x="6984268" y="3585667"/>
            <a:ext cx="1440160" cy="1020820"/>
          </a:xfrm>
          <a:prstGeom prst="cloudCallout">
            <a:avLst>
              <a:gd name="adj1" fmla="val -7222"/>
              <a:gd name="adj2" fmla="val 30233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Ы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Выноска-облако 11"/>
          <p:cNvSpPr/>
          <p:nvPr/>
        </p:nvSpPr>
        <p:spPr>
          <a:xfrm>
            <a:off x="7056276" y="4884864"/>
            <a:ext cx="1512168" cy="971382"/>
          </a:xfrm>
          <a:prstGeom prst="cloudCallout">
            <a:avLst>
              <a:gd name="adj1" fmla="val -7222"/>
              <a:gd name="adj2" fmla="val 30233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</a:t>
            </a:r>
          </a:p>
          <a:p>
            <a:pPr algn="ctr"/>
            <a:endParaRPr lang="ru-RU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5" name="Picture 4" descr="https://i.pinimg.com/originals/8c/e9/9d/8ce99d8a54f23fde92fc7bd938491bd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80" y="28255"/>
            <a:ext cx="1431576" cy="1173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s://i.pinimg.com/originals/8c/e9/9d/8ce99d8a54f23fde92fc7bd938491bd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1263248"/>
            <a:ext cx="1476164" cy="1209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https://i.pinimg.com/originals/8c/e9/9d/8ce99d8a54f23fde92fc7bd938491bd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586" y="2560246"/>
            <a:ext cx="1476164" cy="1209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i.pinimg.com/originals/8c/e9/9d/8ce99d8a54f23fde92fc7bd938491bd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927" y="3766601"/>
            <a:ext cx="1476164" cy="1209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s://i.pinimg.com/originals/8c/e9/9d/8ce99d8a54f23fde92fc7bd938491bd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091" y="4663631"/>
            <a:ext cx="1476164" cy="1209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477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3.05556E-6 0.00023 C 0.00399 -0.00277 0.00764 -0.00694 0.01198 -0.0081 C 0.01458 -0.00902 0.01701 -0.00625 0.01962 -0.00625 C 0.02413 -0.00625 0.03159 -0.00949 0.03628 -0.01018 C 0.0434 -0.01134 0.05034 -0.01157 0.05746 -0.01227 C 0.0684 -0.01713 0.05538 -0.0118 0.07725 -0.0162 C 0.07882 -0.01666 0.08021 -0.01828 0.08177 -0.01828 C 0.10399 -0.02014 0.12621 -0.02106 0.14843 -0.02245 L 0.17864 -0.0243 L 0.43923 -0.02245 C 0.44826 -0.02222 0.45746 -0.0206 0.46649 -0.02037 C 0.48767 -0.0199 0.50885 -0.02037 0.53021 -0.02037 L 0.52708 -0.01435 L 0.52864 -0.0162 L 0.52864 -0.01828 " pathEditMode="relative" rAng="0" ptsTypes="AAAAAAAAAAAAAA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10" y="-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7037E-6 L 4.72222E-6 0.00024 C 0.00399 -0.00277 0.00763 -0.00694 0.01197 -0.0081 C 0.01458 -0.00902 0.01701 -0.00625 0.01961 -0.00625 C 0.02413 -0.00625 0.03159 -0.00949 0.03628 -0.01018 C 0.0434 -0.01134 0.05034 -0.01157 0.05746 -0.01226 C 0.0684 -0.01713 0.05538 -0.0118 0.07725 -0.0162 C 0.07881 -0.01666 0.0802 -0.01828 0.08177 -0.01828 C 0.10399 -0.02014 0.12621 -0.02106 0.14843 -0.02245 L 0.17864 -0.0243 L 0.43923 -0.02245 C 0.44826 -0.02222 0.45746 -0.0206 0.46649 -0.02037 C 0.48767 -0.0199 0.50885 -0.02037 0.5302 -0.02037 L 0.52708 -0.01435 L 0.52864 -0.0162 L 0.52864 -0.01828 " pathEditMode="relative" rAng="0" ptsTypes="AAAAAAAAAAAAAA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10" y="-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07407E-6 L -3.88889E-6 0.00024 C 0.004 -0.00277 0.00764 -0.00694 0.01198 -0.0081 C 0.01459 -0.00902 0.01702 -0.00625 0.01962 -0.00625 C 0.02414 -0.00625 0.0316 -0.00949 0.03629 -0.01018 C 0.04341 -0.01134 0.05035 -0.01157 0.05747 -0.01226 C 0.06841 -0.01713 0.05539 -0.0118 0.07726 -0.0162 C 0.07882 -0.01666 0.08021 -0.01828 0.08177 -0.01828 C 0.104 -0.02013 0.12622 -0.02106 0.14844 -0.02245 L 0.17865 -0.0243 L 0.43924 -0.02245 C 0.44827 -0.02222 0.45747 -0.0206 0.4665 -0.02037 C 0.48768 -0.0199 0.50886 -0.02037 0.53021 -0.02037 L 0.52709 -0.01435 L 0.52865 -0.0162 L 0.52865 -0.01828 " pathEditMode="relative" rAng="0" ptsTypes="AAAAAAAAAAAAAA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10" y="-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 L -3.61111E-6 0.00023 C 0.004 -0.00278 0.00764 -0.00694 0.01198 -0.0081 C 0.01459 -0.00903 0.01702 -0.00625 0.01962 -0.00625 C 0.02414 -0.00625 0.0316 -0.00949 0.03629 -0.01019 C 0.04341 -0.01134 0.05035 -0.01157 0.05747 -0.01227 C 0.06841 -0.01713 0.05539 -0.01181 0.07726 -0.0162 C 0.07882 -0.01667 0.08021 -0.01829 0.08177 -0.01829 C 0.104 -0.02014 0.12622 -0.02106 0.14844 -0.02245 L 0.17865 -0.02431 L 0.43924 -0.02245 C 0.44827 -0.02222 0.45747 -0.0206 0.4665 -0.02037 C 0.48768 -0.01991 0.50886 -0.02037 0.53021 -0.02037 L 0.52709 -0.01435 L 0.52865 -0.0162 L 0.52865 -0.01829 " pathEditMode="relative" rAng="0" ptsTypes="AAAAAAAAAAAAAAA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10" y="-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96296E-6 L -1.94444E-6 0.00023 C 0.004 -0.00278 0.00764 -0.00695 0.01198 -0.0081 C 0.01459 -0.00903 0.01702 -0.00625 0.01962 -0.00625 C 0.02413 -0.00625 0.0316 -0.00949 0.03629 -0.01019 C 0.0434 -0.01135 0.05035 -0.01158 0.05747 -0.01227 C 0.0684 -0.01713 0.05538 -0.01181 0.07726 -0.01621 C 0.07882 -0.01667 0.08021 -0.01829 0.08177 -0.01829 C 0.104 -0.02014 0.12622 -0.02107 0.14844 -0.02246 L 0.17865 -0.02431 L 0.43924 -0.02246 C 0.44827 -0.02223 0.45747 -0.0206 0.4665 -0.02037 C 0.48768 -0.01991 0.50886 -0.02037 0.53021 -0.02037 L 0.52709 -0.01435 L 0.52865 -0.01621 L 0.52865 -0.01829 " pathEditMode="relative" rAng="0" ptsTypes="AAAAAAAAAAAAAAAA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10" y="-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280" y="0"/>
            <a:ext cx="9197280" cy="6858000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Line 1" descr="10fhtwuwe13oj7f28"/>
          <p:cNvSpPr>
            <a:spLocks noChangeShapeType="1"/>
          </p:cNvSpPr>
          <p:nvPr/>
        </p:nvSpPr>
        <p:spPr bwMode="auto">
          <a:xfrm>
            <a:off x="696913" y="715963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90724" y="536376"/>
            <a:ext cx="8162552" cy="384720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kumimoji="0" lang="ru-RU" altLang="ru-RU" sz="2000" b="1" i="0" u="none" strike="noStrike" cap="none" normalizeH="0" baseline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  <a:r>
              <a:rPr kumimoji="0" lang="ru-RU" altLang="ru-RU" sz="2000" b="1" i="0" u="none" strike="noStrike" cap="none" normalizeH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Мокшина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О. 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alt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учитель-логопед. </a:t>
            </a:r>
            <a:endParaRPr lang="ru-RU" altLang="ru-RU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ru-RU" sz="2000" b="1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r>
              <a:rPr lang="ru-RU" alt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altLang="ru-RU" sz="2000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Косинова</a:t>
            </a:r>
            <a:r>
              <a:rPr kumimoji="0" lang="ru-RU" alt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Е.М.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Моя первая книга знаний. Обо всём на свете. Азбука правильного произно­шения / Худ. Ю. Гуров. - М.: ОЛИСС, Изд-во </a:t>
            </a:r>
            <a:r>
              <a:rPr kumimoji="0" lang="ru-RU" altLang="ru-RU" sz="2000" i="0" u="none" strike="noStrike" cap="none" normalizeH="0" baseline="0" dirty="0" err="1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Эксмо</a:t>
            </a:r>
            <a:r>
              <a:rPr kumimoji="0" lang="ru-RU" alt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2005. - 120 с: ил.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alt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kumimoji="0" lang="ru-RU" altLang="ru-RU" sz="2000" i="0" u="none" strike="noStrike" cap="none" normalizeH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Куликовская Т. А. Логопедические скороговорки и считалки. Речевой материал для автоматизации звуков у детей: пособие для педагогов и родителей. – М. : Издательство «ГНОМ и Д», 2008 г</a:t>
            </a:r>
            <a:r>
              <a:rPr kumimoji="0" lang="ru-RU" altLang="ru-RU" sz="2000" i="0" u="none" strike="noStrike" cap="none" normalizeH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-128 с.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lang="ru-RU" alt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>
              <a:buFont typeface="+mj-lt"/>
              <a:buAutoNum type="arabicPeriod"/>
            </a:pPr>
            <a:endParaRPr kumimoji="0" lang="ru-RU" altLang="ru-RU" sz="12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ru-RU" alt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9" name="Picture 4" descr="https://i.pinimg.com/originals/8c/e9/9d/8ce99d8a54f23fde92fc7bd938491bd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774691"/>
            <a:ext cx="2516830" cy="1635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824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189</TotalTime>
  <Words>212</Words>
  <Application>Microsoft Office PowerPoint</Application>
  <PresentationFormat>Экран (4:3)</PresentationFormat>
  <Paragraphs>34</Paragraphs>
  <Slides>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Candara</vt:lpstr>
      <vt:lpstr>Tahoma</vt:lpstr>
      <vt:lpstr>Times New Roman</vt:lpstr>
      <vt:lpstr>Tunga</vt:lpstr>
      <vt:lpstr>Default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BEST</dc:creator>
  <cp:lastModifiedBy>Элемент</cp:lastModifiedBy>
  <cp:revision>29</cp:revision>
  <dcterms:created xsi:type="dcterms:W3CDTF">2015-01-19T08:43:50Z</dcterms:created>
  <dcterms:modified xsi:type="dcterms:W3CDTF">2022-03-30T14:38:12Z</dcterms:modified>
</cp:coreProperties>
</file>