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24" autoAdjust="0"/>
  </p:normalViewPr>
  <p:slideViewPr>
    <p:cSldViewPr>
      <p:cViewPr varScale="1">
        <p:scale>
          <a:sx n="81" d="100"/>
          <a:sy n="81" d="100"/>
        </p:scale>
        <p:origin x="-105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26804A0-4A59-4C6B-BE61-61E28C8C9CE7}" type="datetimeFigureOut">
              <a:rPr lang="ru-RU" smtClean="0"/>
              <a:t>14.12.2020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B8B4B-B7E7-4C42-98B7-2CEF25E16973}"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26804A0-4A59-4C6B-BE61-61E28C8C9CE7}" type="datetimeFigureOut">
              <a:rPr lang="ru-RU" smtClean="0"/>
              <a:t>14.12.2020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B8B4B-B7E7-4C42-98B7-2CEF25E1697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26804A0-4A59-4C6B-BE61-61E28C8C9CE7}" type="datetimeFigureOut">
              <a:rPr lang="ru-RU" smtClean="0"/>
              <a:t>14.12.2020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B8B4B-B7E7-4C42-98B7-2CEF25E16973}"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26804A0-4A59-4C6B-BE61-61E28C8C9CE7}" type="datetimeFigureOut">
              <a:rPr lang="ru-RU" smtClean="0"/>
              <a:t>14.12.2020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B8B4B-B7E7-4C42-98B7-2CEF25E16973}"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26804A0-4A59-4C6B-BE61-61E28C8C9CE7}" type="datetimeFigureOut">
              <a:rPr lang="ru-RU" smtClean="0"/>
              <a:t>14.12.2020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BB8B4B-B7E7-4C42-98B7-2CEF25E16973}"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626804A0-4A59-4C6B-BE61-61E28C8C9CE7}" type="datetimeFigureOut">
              <a:rPr lang="ru-RU" smtClean="0"/>
              <a:t>14.12.2020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BB8B4B-B7E7-4C42-98B7-2CEF25E16973}"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26804A0-4A59-4C6B-BE61-61E28C8C9CE7}" type="datetimeFigureOut">
              <a:rPr lang="ru-RU" smtClean="0"/>
              <a:t>14.12.2020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CBB8B4B-B7E7-4C42-98B7-2CEF25E16973}"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626804A0-4A59-4C6B-BE61-61E28C8C9CE7}" type="datetimeFigureOut">
              <a:rPr lang="ru-RU" smtClean="0"/>
              <a:t>14.12.2020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CBB8B4B-B7E7-4C42-98B7-2CEF25E1697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26804A0-4A59-4C6B-BE61-61E28C8C9CE7}" type="datetimeFigureOut">
              <a:rPr lang="ru-RU" smtClean="0"/>
              <a:t>14.12.2020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CBB8B4B-B7E7-4C42-98B7-2CEF25E1697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26804A0-4A59-4C6B-BE61-61E28C8C9CE7}" type="datetimeFigureOut">
              <a:rPr lang="ru-RU" smtClean="0"/>
              <a:t>14.12.2020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BB8B4B-B7E7-4C42-98B7-2CEF25E16973}"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26804A0-4A59-4C6B-BE61-61E28C8C9CE7}" type="datetimeFigureOut">
              <a:rPr lang="ru-RU" smtClean="0"/>
              <a:t>14.12.2020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BB8B4B-B7E7-4C42-98B7-2CEF25E16973}"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26804A0-4A59-4C6B-BE61-61E28C8C9CE7}" type="datetimeFigureOut">
              <a:rPr lang="ru-RU" smtClean="0"/>
              <a:t>14.12.2020</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BB8B4B-B7E7-4C42-98B7-2CEF25E16973}"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a:xfrm>
            <a:off x="1043608" y="1412776"/>
            <a:ext cx="6696744" cy="3168352"/>
          </a:xfrm>
        </p:spPr>
        <p:txBody>
          <a:bodyPr>
            <a:noAutofit/>
          </a:bodyPr>
          <a:lstStyle/>
          <a:p>
            <a:r>
              <a:rPr lang="tt-RU" sz="3600" dirty="0"/>
              <a:t>Яхшы йөрәк – бакча, яхшы уй – тамыр, яхшы сүз – чәчәк, яхшы гамәл – җимеш ул. Үз бакчаңны кайгырт, чүп үләннәреннән сакла, яхшы сүз һәм яхшы гамәлләргә күм. (Генри Уодсворт Лонгфелло) </a:t>
            </a:r>
            <a:endParaRPr lang="ru-RU" sz="3600" dirty="0"/>
          </a:p>
        </p:txBody>
      </p:sp>
    </p:spTree>
    <p:extLst>
      <p:ext uri="{BB962C8B-B14F-4D97-AF65-F5344CB8AC3E}">
        <p14:creationId xmlns:p14="http://schemas.microsoft.com/office/powerpoint/2010/main" val="181743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27584" y="1844824"/>
            <a:ext cx="7408333" cy="4320480"/>
          </a:xfrm>
        </p:spPr>
        <p:txBody>
          <a:bodyPr>
            <a:normAutofit lnSpcReduction="10000"/>
          </a:bodyPr>
          <a:lstStyle/>
          <a:p>
            <a:pPr lvl="0"/>
            <a:r>
              <a:rPr lang="tt-RU" sz="3200" dirty="0"/>
              <a:t>Сүз – бөек нәрсә ул. Бөек, чөнки сүз белән кешеләрне берләштерергә, сүз белән аерырга да мөмкин, сүз белән сөелергә дә, сүз белән дошманлашырга да, сүз белән кешедә үзеңә нәфрәт уятырга да мөмкин. Кешеләрне бер-берсеннән читләштерә торган сүздән саклана күр! (Л.Н.Толстой) </a:t>
            </a:r>
            <a:endParaRPr lang="ru-RU" sz="3200"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2540496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27584" y="836712"/>
            <a:ext cx="7408333" cy="4857403"/>
          </a:xfrm>
        </p:spPr>
        <p:txBody>
          <a:bodyPr>
            <a:noAutofit/>
          </a:bodyPr>
          <a:lstStyle/>
          <a:p>
            <a:r>
              <a:rPr lang="tt-RU" sz="2800" dirty="0" smtClean="0"/>
              <a:t>Нинди </a:t>
            </a:r>
            <a:r>
              <a:rPr lang="tt-RU" sz="2800" dirty="0"/>
              <a:t>генә сүзләр юк! Нәфисләре бар. Күңелсезләре. Мөлаемнары күп. Ачулылары. Хәтта мәкерлеләре йөри телдән телгә. </a:t>
            </a:r>
            <a:endParaRPr lang="ru-RU" sz="2800" dirty="0"/>
          </a:p>
          <a:p>
            <a:r>
              <a:rPr lang="tt-RU" sz="2800" dirty="0"/>
              <a:t>Ачык күңелле сүзләр бик ишле. Моңлылар да аз түгел. Күңелсезләр, купшылар, шатлар, ямьсезләр дә җитәрлек. Кайсыберләре ялтырап тора. Гүя зөбәрҗәт. Икенчеләре дөм караңгы. Әйтерсең, мунча ташы. Бер уйласаң, сүз җанлы кебек. Хәтта кеше кебек алар, Берсе ачык йөзле, берсе шыксыз чырайлы. Төрле төс ала сүз. (</a:t>
            </a:r>
            <a:r>
              <a:rPr lang="tt-RU" sz="2800" dirty="0" smtClean="0"/>
              <a:t>Йосыф Гәрәй</a:t>
            </a:r>
            <a:r>
              <a:rPr lang="tt-RU" sz="2800" dirty="0"/>
              <a:t>) </a:t>
            </a:r>
            <a:endParaRPr lang="ru-RU" sz="2800" dirty="0"/>
          </a:p>
        </p:txBody>
      </p:sp>
      <p:sp>
        <p:nvSpPr>
          <p:cNvPr id="3" name="Заголовок 2"/>
          <p:cNvSpPr>
            <a:spLocks noGrp="1"/>
          </p:cNvSpPr>
          <p:nvPr>
            <p:ph type="title"/>
          </p:nvPr>
        </p:nvSpPr>
        <p:spPr/>
        <p:txBody>
          <a:bodyPr/>
          <a:lstStyle/>
          <a:p>
            <a:endParaRPr lang="ru-RU" dirty="0"/>
          </a:p>
        </p:txBody>
      </p:sp>
    </p:spTree>
    <p:extLst>
      <p:ext uri="{BB962C8B-B14F-4D97-AF65-F5344CB8AC3E}">
        <p14:creationId xmlns:p14="http://schemas.microsoft.com/office/powerpoint/2010/main" val="15398648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99592" y="1556792"/>
            <a:ext cx="7408333" cy="3450696"/>
          </a:xfrm>
        </p:spPr>
        <p:txBody>
          <a:bodyPr>
            <a:noAutofit/>
          </a:bodyPr>
          <a:lstStyle/>
          <a:p>
            <a:r>
              <a:rPr lang="tt-RU" sz="4000" dirty="0"/>
              <a:t>Яхшы сүзне күңелең тели синең, </a:t>
            </a:r>
            <a:endParaRPr lang="ru-RU" sz="4000" dirty="0"/>
          </a:p>
          <a:p>
            <a:r>
              <a:rPr lang="tt-RU" sz="4000" dirty="0"/>
              <a:t>Начарлыктан күңелең көрсенә. </a:t>
            </a:r>
            <a:endParaRPr lang="ru-RU" sz="4000" dirty="0"/>
          </a:p>
          <a:p>
            <a:r>
              <a:rPr lang="tt-RU" sz="4000" dirty="0"/>
              <a:t>Ә син үзең андый яхшы сүзне</a:t>
            </a:r>
            <a:endParaRPr lang="ru-RU" sz="4000" dirty="0"/>
          </a:p>
          <a:p>
            <a:r>
              <a:rPr lang="tt-RU" sz="4000" dirty="0"/>
              <a:t> Әйтәсеңме башка кешегә? </a:t>
            </a:r>
            <a:endParaRPr lang="ru-RU" sz="4000" dirty="0"/>
          </a:p>
          <a:p>
            <a:endParaRPr lang="ru-RU" sz="4000"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15077970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63</TotalTime>
  <Words>199</Words>
  <Application>Microsoft Office PowerPoint</Application>
  <PresentationFormat>Экран (4:3)</PresentationFormat>
  <Paragraphs>8</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Волна</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Гульнара Ильясовна</dc:creator>
  <cp:lastModifiedBy>Гульнара Ильясовна</cp:lastModifiedBy>
  <cp:revision>2</cp:revision>
  <dcterms:created xsi:type="dcterms:W3CDTF">2020-12-14T06:35:04Z</dcterms:created>
  <dcterms:modified xsi:type="dcterms:W3CDTF">2020-12-14T07:38:20Z</dcterms:modified>
</cp:coreProperties>
</file>