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3" r:id="rId4"/>
    <p:sldId id="260" r:id="rId5"/>
    <p:sldId id="262" r:id="rId6"/>
    <p:sldId id="257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642918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«Использование упражнений на развитие межполушарных связей в коррекционной работе»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3571876"/>
            <a:ext cx="5929354" cy="2588732"/>
          </a:xfrm>
        </p:spPr>
        <p:txBody>
          <a:bodyPr>
            <a:normAutofit/>
          </a:bodyPr>
          <a:lstStyle/>
          <a:p>
            <a:pPr algn="ctr">
              <a:lnSpc>
                <a:spcPct val="110000"/>
              </a:lnSpc>
            </a:pPr>
            <a:r>
              <a:rPr lang="ru-RU" i="1" dirty="0" smtClean="0">
                <a:solidFill>
                  <a:schemeClr val="accent1"/>
                </a:solidFill>
              </a:rPr>
              <a:t>Городское методическое объединение </a:t>
            </a:r>
          </a:p>
          <a:p>
            <a:pPr algn="ctr">
              <a:lnSpc>
                <a:spcPct val="110000"/>
              </a:lnSpc>
            </a:pPr>
            <a:r>
              <a:rPr lang="ru-RU" i="1" dirty="0" smtClean="0">
                <a:solidFill>
                  <a:schemeClr val="accent1"/>
                </a:solidFill>
              </a:rPr>
              <a:t>педагогов-психологов.</a:t>
            </a:r>
          </a:p>
          <a:p>
            <a:pPr algn="ctr">
              <a:lnSpc>
                <a:spcPct val="110000"/>
              </a:lnSpc>
            </a:pPr>
            <a:endParaRPr lang="ru-RU" i="1" dirty="0" smtClean="0">
              <a:solidFill>
                <a:schemeClr val="accent1"/>
              </a:solidFill>
            </a:endParaRPr>
          </a:p>
          <a:p>
            <a:pPr>
              <a:lnSpc>
                <a:spcPct val="110000"/>
              </a:lnSpc>
            </a:pPr>
            <a:r>
              <a:rPr lang="ru-RU" b="0" dirty="0" smtClean="0">
                <a:solidFill>
                  <a:schemeClr val="accent1"/>
                </a:solidFill>
              </a:rPr>
              <a:t>Грищенко Наталья Владимировна, </a:t>
            </a:r>
          </a:p>
          <a:p>
            <a:pPr>
              <a:lnSpc>
                <a:spcPct val="110000"/>
              </a:lnSpc>
            </a:pPr>
            <a:r>
              <a:rPr lang="ru-RU" b="0" dirty="0" smtClean="0">
                <a:solidFill>
                  <a:schemeClr val="accent1"/>
                </a:solidFill>
              </a:rPr>
              <a:t>                   МБДОУ д/с № 13 </a:t>
            </a:r>
          </a:p>
          <a:p>
            <a:pPr>
              <a:lnSpc>
                <a:spcPct val="110000"/>
              </a:lnSpc>
            </a:pPr>
            <a:r>
              <a:rPr lang="ru-RU" b="0" dirty="0" smtClean="0">
                <a:solidFill>
                  <a:schemeClr val="accent1"/>
                </a:solidFill>
              </a:rPr>
              <a:t>                 Зеленогорск – 2022 г.</a:t>
            </a:r>
            <a:endParaRPr lang="ru-RU" b="0" dirty="0">
              <a:solidFill>
                <a:schemeClr val="accent1"/>
              </a:solidFill>
            </a:endParaRPr>
          </a:p>
        </p:txBody>
      </p:sp>
      <p:sp>
        <p:nvSpPr>
          <p:cNvPr id="1028" name="AutoShape 4" descr="https://kartinkin.net/uploads/posts/2021-01/1611318755_6-p-foni-s-pazlami-dlya-prezentatsii-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https://fb.ru/media/i/2/2/4/1/2/3/1/i/22412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5064306"/>
            <a:ext cx="2561705" cy="1793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Зачем развивать 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межполушарные связи?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8434" name="Picture 2" descr="D:\психолог\2021-2022\межполушарка\method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2125" y="1600200"/>
            <a:ext cx="6817749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 чем польза упражнений на развитие межполушарных связей?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синхронизируют работу полушарий, </a:t>
            </a:r>
          </a:p>
          <a:p>
            <a:r>
              <a:rPr lang="ru-RU" dirty="0" smtClean="0"/>
              <a:t>способствуют улучшению запоминания, </a:t>
            </a:r>
          </a:p>
          <a:p>
            <a:r>
              <a:rPr lang="ru-RU" dirty="0" smtClean="0"/>
              <a:t>улучшают </a:t>
            </a:r>
            <a:r>
              <a:rPr lang="ru-RU" dirty="0" smtClean="0"/>
              <a:t>восприятия речи собеседника, </a:t>
            </a:r>
          </a:p>
          <a:p>
            <a:r>
              <a:rPr lang="ru-RU" dirty="0" smtClean="0"/>
              <a:t>вызывают стойкий интерес у ребенка, </a:t>
            </a:r>
          </a:p>
          <a:p>
            <a:r>
              <a:rPr lang="ru-RU" dirty="0" smtClean="0"/>
              <a:t>активно концентрируют его внимание, </a:t>
            </a:r>
          </a:p>
          <a:p>
            <a:r>
              <a:rPr lang="ru-RU" dirty="0" smtClean="0"/>
              <a:t>позволяют быстро переключиться с одной деятельности на другую, что способствует быстрому включению ребенка в занятие.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5" descr="D:\психолог\2021-2022\межполушарка\2746c1cbe9ef499c51f7ef17754d0c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5000636"/>
            <a:ext cx="2047073" cy="17049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Признаки слабого развития межполушарного взаимодействия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785786" y="1857364"/>
            <a:ext cx="6858048" cy="4616588"/>
          </a:xfrm>
        </p:spPr>
        <p:txBody>
          <a:bodyPr>
            <a:normAutofit/>
          </a:bodyPr>
          <a:lstStyle/>
          <a:p>
            <a:r>
              <a:rPr lang="ru-RU" dirty="0" smtClean="0"/>
              <a:t>Зеркальное написание букв и цифр</a:t>
            </a:r>
          </a:p>
          <a:p>
            <a:r>
              <a:rPr lang="ru-RU" dirty="0" smtClean="0"/>
              <a:t>Логопедические отклонения</a:t>
            </a:r>
          </a:p>
          <a:p>
            <a:r>
              <a:rPr lang="ru-RU" dirty="0" smtClean="0"/>
              <a:t>Плохая память</a:t>
            </a:r>
          </a:p>
          <a:p>
            <a:r>
              <a:rPr lang="ru-RU" dirty="0" smtClean="0"/>
              <a:t>Сложности в счёте</a:t>
            </a:r>
          </a:p>
          <a:p>
            <a:r>
              <a:rPr lang="ru-RU" dirty="0" smtClean="0"/>
              <a:t>Отсутствие познавательной мотивации</a:t>
            </a:r>
          </a:p>
          <a:p>
            <a:r>
              <a:rPr lang="ru-RU" dirty="0" err="1" smtClean="0"/>
              <a:t>Псевдолеворукость</a:t>
            </a:r>
            <a:endParaRPr lang="ru-RU" dirty="0" smtClean="0"/>
          </a:p>
          <a:p>
            <a:r>
              <a:rPr lang="ru-RU" dirty="0" smtClean="0"/>
              <a:t>Неловкость движений</a:t>
            </a:r>
          </a:p>
          <a:p>
            <a:r>
              <a:rPr lang="ru-RU" dirty="0" smtClean="0"/>
              <a:t>Агрессия</a:t>
            </a:r>
          </a:p>
          <a:p>
            <a:r>
              <a:rPr lang="ru-RU" dirty="0" smtClean="0"/>
              <a:t>Инфантильность</a:t>
            </a:r>
          </a:p>
          <a:p>
            <a:r>
              <a:rPr lang="ru-RU" dirty="0" smtClean="0"/>
              <a:t>Сниженная </a:t>
            </a:r>
            <a:r>
              <a:rPr lang="ru-RU" dirty="0" err="1" smtClean="0"/>
              <a:t>саморегуляция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7410" name="AutoShape 2" descr="https://fs-thb03.getcourse.ru/fileservice/file/thumbnail/h/bb8aafde01af9a1f56d8d4810ff59427.webp/s/s1200x/a/27502/sc/34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fs-thb03.getcourse.ru/fileservice/file/thumbnail/h/bb8aafde01af9a1f56d8d4810ff59427.webp/s/s1200x/a/27502/sc/34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flashcards.shichidadoma.ru/static/metho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5" descr="D:\психолог\2021-2022\межполушарка\2746c1cbe9ef499c51f7ef17754d0c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4929198"/>
            <a:ext cx="2047073" cy="17049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D:\психолог\2021-2022\межполушарка\2746c1cbe9ef499c51f7ef17754d0c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5000636"/>
            <a:ext cx="2047073" cy="170496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Правила применения упражнений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142984"/>
            <a:ext cx="7467600" cy="4873752"/>
          </a:xfrm>
        </p:spPr>
        <p:txBody>
          <a:bodyPr/>
          <a:lstStyle/>
          <a:p>
            <a:pPr lvl="0"/>
            <a:r>
              <a:rPr lang="ru-RU" dirty="0" smtClean="0"/>
              <a:t>Можно использовать с 2-х летнего возраста.</a:t>
            </a:r>
          </a:p>
          <a:p>
            <a:pPr lvl="0" algn="just"/>
            <a:r>
              <a:rPr lang="ru-RU" dirty="0" smtClean="0"/>
              <a:t>Целесообразно использовать в начале занятия, т.к. они позволяют включить внимание и сосредоточенность ребенка для активного познания и дальнейшего взаимодействия с ним на занятии.</a:t>
            </a:r>
          </a:p>
          <a:p>
            <a:pPr algn="just"/>
            <a:r>
              <a:rPr lang="ru-RU" dirty="0" smtClean="0"/>
              <a:t>На первых этапах рекомендуется выполнять действия сначала одной рукой, затем другой. Потом двумя.</a:t>
            </a:r>
          </a:p>
          <a:p>
            <a:pPr algn="just"/>
            <a:r>
              <a:rPr lang="ru-RU" dirty="0" smtClean="0"/>
              <a:t>Выполнять упражнения лучше каждый день, не менее 5 минут. 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:\психолог\2021-2022\межполушарка\2746c1cbe9ef499c51f7ef17754d0c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4857760"/>
            <a:ext cx="2047073" cy="170496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Упражнения на развитие межполушарного взаимодействия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Кинезиологические упражнения</a:t>
            </a:r>
          </a:p>
          <a:p>
            <a:r>
              <a:rPr lang="ru-RU" dirty="0" smtClean="0"/>
              <a:t>Рисование на спине</a:t>
            </a:r>
          </a:p>
          <a:p>
            <a:r>
              <a:rPr lang="ru-RU" dirty="0" smtClean="0"/>
              <a:t>Игры с карандашами</a:t>
            </a:r>
          </a:p>
          <a:p>
            <a:r>
              <a:rPr lang="ru-RU" dirty="0" smtClean="0"/>
              <a:t>Зеркальное рисование</a:t>
            </a:r>
          </a:p>
          <a:p>
            <a:r>
              <a:rPr lang="ru-RU" dirty="0" smtClean="0"/>
              <a:t>Рисование </a:t>
            </a:r>
            <a:r>
              <a:rPr lang="ru-RU" dirty="0" smtClean="0"/>
              <a:t>песком</a:t>
            </a:r>
          </a:p>
          <a:p>
            <a:r>
              <a:rPr lang="ru-RU" dirty="0" smtClean="0"/>
              <a:t>Гимнастика для глаз </a:t>
            </a:r>
          </a:p>
          <a:p>
            <a:r>
              <a:rPr lang="ru-RU" dirty="0" smtClean="0"/>
              <a:t>Упражнения для игр двумя руками (классики, ладошки, линейки, прописи)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7467600" cy="3357586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accent1"/>
                </a:solidFill>
              </a:rPr>
              <a:t>Обучая левое полушарие, вы обучаете только левое полушарие. Обучая правое полушарие, вы обучаете весь мозг! </a:t>
            </a:r>
            <a:r>
              <a:rPr lang="ru-RU" b="1" i="1" dirty="0" smtClean="0">
                <a:solidFill>
                  <a:schemeClr val="accent1"/>
                </a:solidFill>
              </a:rPr>
              <a:t/>
            </a:r>
            <a:br>
              <a:rPr lang="ru-RU" b="1" i="1" dirty="0" smtClean="0">
                <a:solidFill>
                  <a:schemeClr val="accent1"/>
                </a:solidFill>
              </a:rPr>
            </a:br>
            <a:r>
              <a:rPr lang="ru-RU" b="1" i="1" dirty="0" smtClean="0">
                <a:solidFill>
                  <a:schemeClr val="accent1"/>
                </a:solidFill>
              </a:rPr>
              <a:t/>
            </a:r>
            <a:br>
              <a:rPr lang="ru-RU" b="1" i="1" dirty="0" smtClean="0">
                <a:solidFill>
                  <a:schemeClr val="accent1"/>
                </a:solidFill>
              </a:rPr>
            </a:br>
            <a:r>
              <a:rPr lang="ru-RU" b="1" i="1" dirty="0" smtClean="0">
                <a:solidFill>
                  <a:schemeClr val="accent1"/>
                </a:solidFill>
              </a:rPr>
              <a:t>                                               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И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ru-RU" i="1" dirty="0" err="1" smtClean="0">
                <a:solidFill>
                  <a:schemeClr val="accent1">
                    <a:lumMod val="75000"/>
                  </a:schemeClr>
                </a:solidFill>
              </a:rPr>
              <a:t>Соньер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 descr="https://i.ytimg.com/vi/vflABzy03XM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7692" y="4143380"/>
            <a:ext cx="3937027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839</TotalTime>
  <Words>226</Words>
  <PresentationFormat>Экран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«Использование упражнений на развитие межполушарных связей в коррекционной работе»</vt:lpstr>
      <vt:lpstr>Зачем развивать  межполушарные связи?</vt:lpstr>
      <vt:lpstr>В чем польза упражнений на развитие межполушарных связей?</vt:lpstr>
      <vt:lpstr>Признаки слабого развития межполушарного взаимодействия</vt:lpstr>
      <vt:lpstr>Правила применения упражнений </vt:lpstr>
      <vt:lpstr>Упражнения на развитие межполушарного взаимодействия</vt:lpstr>
      <vt:lpstr>Обучая левое полушарие, вы обучаете только левое полушарие. Обучая правое полушарие, вы обучаете весь мозг!                                                   И. Соньер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User01</dc:creator>
  <cp:lastModifiedBy>User01</cp:lastModifiedBy>
  <cp:revision>87</cp:revision>
  <dcterms:created xsi:type="dcterms:W3CDTF">2022-03-23T08:01:48Z</dcterms:created>
  <dcterms:modified xsi:type="dcterms:W3CDTF">2022-03-28T03:00:42Z</dcterms:modified>
</cp:coreProperties>
</file>