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11188" y="620713"/>
            <a:ext cx="7772400" cy="1470025"/>
          </a:xfrm>
        </p:spPr>
        <p:txBody>
          <a:bodyPr/>
          <a:lstStyle/>
          <a:p>
            <a:pPr algn="ctr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Муниципальное общеобразовательное учреждение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«Специальная (коррекционная)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общеобразовательная школа-интернат № 3»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города  Магнитогорска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sz="1400" dirty="0" smtClean="0"/>
          </a:p>
        </p:txBody>
      </p:sp>
      <p:sp>
        <p:nvSpPr>
          <p:cNvPr id="2051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31912" y="1988840"/>
            <a:ext cx="7272535" cy="432048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Урок </a:t>
            </a:r>
            <a:r>
              <a:rPr lang="ru-RU" sz="4800" b="1" dirty="0" smtClean="0">
                <a:solidFill>
                  <a:srgbClr val="FF0000"/>
                </a:solidFill>
              </a:rPr>
              <a:t>обществознания</a:t>
            </a:r>
            <a:r>
              <a:rPr lang="ru-RU" sz="4800" b="1" dirty="0" smtClean="0">
                <a:solidFill>
                  <a:srgbClr val="FF0000"/>
                </a:solidFill>
              </a:rPr>
              <a:t/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(8 класс)</a:t>
            </a:r>
          </a:p>
          <a:p>
            <a:pPr algn="r"/>
            <a:endParaRPr lang="ru-RU" b="1" dirty="0" smtClean="0">
              <a:solidFill>
                <a:schemeClr val="tx2"/>
              </a:solidFill>
            </a:endParaRPr>
          </a:p>
          <a:p>
            <a:pPr algn="r"/>
            <a:endParaRPr lang="ru-RU" b="1" dirty="0" smtClean="0">
              <a:solidFill>
                <a:schemeClr val="tx2"/>
              </a:solidFill>
            </a:endParaRPr>
          </a:p>
          <a:p>
            <a:pPr algn="r"/>
            <a:endParaRPr lang="ru-RU" b="1" dirty="0" smtClean="0">
              <a:solidFill>
                <a:schemeClr val="tx2"/>
              </a:solidFill>
            </a:endParaRPr>
          </a:p>
          <a:p>
            <a:pPr algn="r"/>
            <a:r>
              <a:rPr lang="ru-RU" b="1" dirty="0" smtClean="0">
                <a:solidFill>
                  <a:schemeClr val="tx2"/>
                </a:solidFill>
              </a:rPr>
              <a:t>Разработала: учитель </a:t>
            </a:r>
            <a:r>
              <a:rPr lang="ru-RU" b="1" dirty="0" smtClean="0">
                <a:solidFill>
                  <a:schemeClr val="tx2"/>
                </a:solidFill>
              </a:rPr>
              <a:t>обществознания -Туголукова </a:t>
            </a:r>
            <a:r>
              <a:rPr lang="ru-RU" b="1" dirty="0" smtClean="0">
                <a:solidFill>
                  <a:schemeClr val="tx2"/>
                </a:solidFill>
              </a:rPr>
              <a:t>Е.М.</a:t>
            </a:r>
          </a:p>
          <a:p>
            <a:endParaRPr 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9570" name="Picture 2" descr="https://mypresentation.ru/documents_6/32d593ed469d31fdd2289342181a4047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8712968" cy="5301208"/>
          </a:xfrm>
          <a:prstGeom prst="rect">
            <a:avLst/>
          </a:prstGeom>
          <a:noFill/>
        </p:spPr>
      </p:pic>
      <p:pic>
        <p:nvPicPr>
          <p:cNvPr id="109572" name="Picture 4" descr="Круглый стол &amp;quot;Как предотвратить нарушения среди подростков&amp;quot; 2020.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4293096"/>
            <a:ext cx="4572000" cy="23279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8546" name="Picture 2" descr="https://cf2.ppt-online.org/files2/slide/v/VErfSugXjk7yHtO8Aq9iMascDvRKLbn1dWIUwoCphJ/slide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4000" cy="6597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0594" name="Picture 2" descr="Социально-педагогическая работа с подростками и молодежью:заочные вариан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4664"/>
            <a:ext cx="7848872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836712"/>
            <a:ext cx="7200800" cy="2843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400" b="1" dirty="0" smtClean="0"/>
              <a:t>Тема урока:</a:t>
            </a:r>
          </a:p>
          <a:p>
            <a:pPr algn="ctr">
              <a:buNone/>
            </a:pPr>
            <a:r>
              <a:rPr lang="ru-RU" sz="4400" b="1" u="sng" dirty="0" smtClean="0">
                <a:solidFill>
                  <a:srgbClr val="FF0000"/>
                </a:solidFill>
              </a:rPr>
              <a:t>Какое поведение является противоправным</a:t>
            </a:r>
            <a:endParaRPr lang="ru-RU" sz="4400" b="1" u="sng" dirty="0" smtClean="0">
              <a:solidFill>
                <a:srgbClr val="FF0000"/>
              </a:solidFill>
            </a:endParaRPr>
          </a:p>
        </p:txBody>
      </p:sp>
      <p:pic>
        <p:nvPicPr>
          <p:cNvPr id="88066" name="Picture 2" descr="Беседа по профилактике правонарушений &amp;quot;Подросток и преступление&amp;quot;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573016"/>
            <a:ext cx="4533900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f2.ppt-online.org/files2/slide/x/XI79iVpf3aBUACMdvg2elnKt4mDuNPOEowkL8jSqR/slide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244408" cy="6453336"/>
          </a:xfrm>
          <a:prstGeom prst="rect">
            <a:avLst/>
          </a:prstGeom>
          <a:noFill/>
        </p:spPr>
      </p:pic>
      <p:pic>
        <p:nvPicPr>
          <p:cNvPr id="1028" name="Picture 4" descr="Подросток и родительское воспитание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5085184"/>
            <a:ext cx="3265562" cy="16078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02" name="Picture 2" descr="ПРАВОНАРУШЕНИЕ ПРАВОМЕРНОЕ ПОВЕДЕНИЕ - это законопослушное поведение, соотв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4"/>
            <a:ext cx="8352928" cy="4968552"/>
          </a:xfrm>
          <a:prstGeom prst="rect">
            <a:avLst/>
          </a:prstGeom>
          <a:noFill/>
        </p:spPr>
      </p:pic>
      <p:pic>
        <p:nvPicPr>
          <p:cNvPr id="102404" name="Picture 4" descr="Проявляйте уважение к своим подросткам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4221088"/>
            <a:ext cx="4572000" cy="2636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3426" name="Picture 2" descr="https://mypresentation.ru/documents_6/750e5fe04fb2563a0e655adcdde65da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8424936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4450" name="Picture 2" descr="https://ds04.infourok.ru/uploads/ex/0a0c/00044fcb-39c6e827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-1"/>
            <a:ext cx="8568952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5482" name="AutoShape 10" descr="https://s1.slide-share.ru/s_slide/3249423d540a2465174f074c6d6a9015/d7d5ff7c-9452-4dee-8d5b-4b78c65e714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484" name="AutoShape 12" descr="https://s1.slide-share.ru/s_slide/3249423d540a2465174f074c6d6a9015/d7d5ff7c-9452-4dee-8d5b-4b78c65e714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486" name="AutoShape 14" descr="https://s1.slide-share.ru/s_slide/3249423d540a2465174f074c6d6a9015/d7d5ff7c-9452-4dee-8d5b-4b78c65e714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488" name="AutoShape 16" descr="https://s1.slide-share.ru/s_slide/3249423d540a2465174f074c6d6a9015/d7d5ff7c-9452-4dee-8d5b-4b78c65e714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490" name="AutoShape 18" descr="https://s1.slide-share.ru/s_slide/3249423d540a2465174f074c6d6a9015/d7d5ff7c-9452-4dee-8d5b-4b78c65e714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492" name="AutoShape 20" descr="https://s1.slide-share.ru/s_slide/3249423d540a2465174f074c6d6a9015/d7d5ff7c-9452-4dee-8d5b-4b78c65e714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494" name="AutoShape 22" descr="https://s1.slide-share.ru/s_slide/3249423d540a2465174f074c6d6a9015/d7d5ff7c-9452-4dee-8d5b-4b78c65e714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496" name="AutoShape 24" descr="https://s1.slide-share.ru/s_slide/3249423d540a2465174f074c6d6a9015/d7d5ff7c-9452-4dee-8d5b-4b78c65e714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498" name="AutoShape 26" descr="https://s1.slide-share.ru/s_slide/3249423d540a2465174f074c6d6a9015/d7d5ff7c-9452-4dee-8d5b-4b78c65e714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500" name="AutoShape 28" descr="https://s1.slide-share.ru/s_slide/3249423d540a2465174f074c6d6a9015/d7d5ff7c-9452-4dee-8d5b-4b78c65e714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5502" name="Picture 30" descr="https://cloud.prezentacii.org/18/08/67325/images/screen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6500" name="AutoShape 4" descr="https://s1.slide-share.ru/s_slide/ff3f804824cf02b17195959c24e0a14f/2fef13ca-76d5-4d08-ab36-aabe78ac64c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6502" name="AutoShape 6" descr="https://s1.slide-share.ru/s_slide/ff3f804824cf02b17195959c24e0a14f/2fef13ca-76d5-4d08-ab36-aabe78ac64c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6504" name="AutoShape 8" descr="https://s1.slide-share.ru/s_slide/ff3f804824cf02b17195959c24e0a14f/2fef13ca-76d5-4d08-ab36-aabe78ac64c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6506" name="AutoShape 10" descr="https://s1.slide-share.ru/s_slide/ff3f804824cf02b17195959c24e0a14f/2fef13ca-76d5-4d08-ab36-aabe78ac64c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6508" name="Picture 12" descr="https://cf.ppt-online.org/files/slide/7/71zpkJU3LfAFit5PgHWo82ByehVbNdvjEIC4Ma/slide-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381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7522" name="Picture 2" descr="https://obu4ayka.ru/wp-content/uploads/2018/06/Prostupok_-_psihologiya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712968" cy="63630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17</TotalTime>
  <Words>12</Words>
  <Application>Microsoft Office PowerPoint</Application>
  <PresentationFormat>Экран (4:3)</PresentationFormat>
  <Paragraphs>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Муниципальное общеобразовательное учреждение «Специальная (коррекционная) общеобразовательная школа-интернат № 3» города  Магнитогорска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общеобразовательное учреждение «Специальная (коррекционная) общеобразовательная школа-интернат № 3» города  Магнитогорска </dc:title>
  <dc:creator>3100</dc:creator>
  <cp:lastModifiedBy>3100</cp:lastModifiedBy>
  <cp:revision>4</cp:revision>
  <dcterms:created xsi:type="dcterms:W3CDTF">2022-03-23T05:38:02Z</dcterms:created>
  <dcterms:modified xsi:type="dcterms:W3CDTF">2022-03-23T06:06:46Z</dcterms:modified>
</cp:coreProperties>
</file>