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83" r:id="rId11"/>
    <p:sldId id="284" r:id="rId12"/>
    <p:sldId id="265" r:id="rId13"/>
    <p:sldId id="268" r:id="rId14"/>
    <p:sldId id="269" r:id="rId15"/>
    <p:sldId id="266" r:id="rId16"/>
    <p:sldId id="273" r:id="rId17"/>
    <p:sldId id="267" r:id="rId18"/>
    <p:sldId id="270" r:id="rId19"/>
    <p:sldId id="272" r:id="rId20"/>
    <p:sldId id="278" r:id="rId21"/>
    <p:sldId id="276" r:id="rId22"/>
    <p:sldId id="281" r:id="rId23"/>
    <p:sldId id="277" r:id="rId24"/>
    <p:sldId id="271" r:id="rId25"/>
    <p:sldId id="285" r:id="rId26"/>
    <p:sldId id="275" r:id="rId27"/>
    <p:sldId id="274" r:id="rId28"/>
    <p:sldId id="279" r:id="rId29"/>
    <p:sldId id="286" r:id="rId30"/>
    <p:sldId id="282" r:id="rId31"/>
    <p:sldId id="28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14" autoAdjust="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-24480"/>
            <a:ext cx="9302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347733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Картотека загадок</a:t>
            </a:r>
          </a:p>
          <a:p>
            <a:pPr algn="ctr"/>
            <a:r>
              <a:rPr lang="ru-RU" sz="5400" b="1" dirty="0">
                <a:solidFill>
                  <a:srgbClr val="7030A0"/>
                </a:solidFill>
                <a:latin typeface="Arial Black" panose="020B0A04020102020204" pitchFamily="34" charset="0"/>
              </a:rPr>
              <a:t>о</a:t>
            </a:r>
            <a:r>
              <a:rPr lang="ru-RU" sz="5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изобразительных материалах</a:t>
            </a:r>
            <a:endParaRPr lang="ru-RU" sz="54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8" name="Picture 4" descr="C:\Users\User\Desktop\i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933056"/>
            <a:ext cx="457200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11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 descr="C:\Users\User\Desktop\101155873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45226" y="2844428"/>
            <a:ext cx="4246647" cy="319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132856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Не кисточка я, не карандаш,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Но ярко раскрашу рисунок ваш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Животных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и растения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Раскрашивать </a:t>
            </a:r>
            <a:r>
              <a:rPr lang="ru-RU" sz="2400" b="1" dirty="0">
                <a:solidFill>
                  <a:srgbClr val="7030A0"/>
                </a:solidFill>
              </a:rPr>
              <a:t>мастер,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Поэтому я называюсь...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(Фломастер)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323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1195" y="2132856"/>
            <a:ext cx="36724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Вырезаны из бумаги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Буквы, бабочки и флаги.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Бабочку на лист кладу,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Ручкой смело обведу.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Удобно это, не секрет –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Мне пригодится….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(трафарет)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9699" name="Picture 3" descr="C:\Users\User\Desktop\SOSW-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83968" y="1400287"/>
            <a:ext cx="4267024" cy="207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4" descr="C:\Users\User\Desktop\3e5db19348ca9740f8cc9a3b84f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89288" y="3408011"/>
            <a:ext cx="3456384" cy="254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02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 descr="C:\Users\User\Desktop\радуга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67644" y="2770380"/>
            <a:ext cx="6408712" cy="344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462056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Что за чудо-красота!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Расписные ворота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Показались на пути,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 них ни въехать, ни </a:t>
            </a:r>
            <a:r>
              <a:rPr lang="ru-RU" sz="2400" b="1" dirty="0" smtClean="0">
                <a:solidFill>
                  <a:srgbClr val="7030A0"/>
                </a:solidFill>
              </a:rPr>
              <a:t>войти 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(Радуга)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61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 descr="C:\Users\User\Desktop\и-юстрация-некоторых-грибов-мухы-872736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0873" y="2043952"/>
            <a:ext cx="4099347" cy="409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User\Desktop\i (2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2761" y="332656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043952"/>
            <a:ext cx="5040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Если б все на свете было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Одинакового цвета,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Вас бы это рассердило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Или радовало это?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Видеть мир привыкли люди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Белым, желтым, синим, красным...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Пусть же все вокруг нас будет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Удивительным и разным!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Е. Руженцев)</a:t>
            </a:r>
          </a:p>
        </p:txBody>
      </p:sp>
    </p:spTree>
    <p:extLst>
      <p:ext uri="{BB962C8B-B14F-4D97-AF65-F5344CB8AC3E}">
        <p14:creationId xmlns:p14="http://schemas.microsoft.com/office/powerpoint/2010/main" xmlns="" val="46122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 descr="C:\Users\User\Desktop\незабуд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6418" y="1916832"/>
            <a:ext cx="4535036" cy="411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276872"/>
            <a:ext cx="4608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Незабудок цвет чудесный </a:t>
            </a:r>
            <a:r>
              <a:rPr lang="ru-RU" sz="2400" b="1" dirty="0" smtClean="0">
                <a:solidFill>
                  <a:srgbClr val="7030A0"/>
                </a:solidFill>
              </a:rPr>
              <a:t>— Светлый</a:t>
            </a:r>
            <a:r>
              <a:rPr lang="ru-RU" sz="2400" b="1" dirty="0">
                <a:solidFill>
                  <a:srgbClr val="7030A0"/>
                </a:solidFill>
              </a:rPr>
              <a:t>, радостный, небесный.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Угадаем мы с тобой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Этот цвет. Он — ...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(голубой)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243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 descr="C:\Users\User\Desktop\i (3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6632" y="620688"/>
            <a:ext cx="4320480" cy="183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User\Desktop\snowdrop0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07912" y="2852937"/>
            <a:ext cx="5588594" cy="3250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459504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Снег, пшеничная мука,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 синем небе облака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 подснежник первый </a:t>
            </a:r>
            <a:r>
              <a:rPr lang="ru-RU" sz="2400" b="1" dirty="0" smtClean="0">
                <a:solidFill>
                  <a:srgbClr val="7030A0"/>
                </a:solidFill>
              </a:rPr>
              <a:t>смелый, 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Он по цвету тоже </a:t>
            </a:r>
            <a:r>
              <a:rPr lang="ru-RU" sz="2400" b="1" dirty="0" smtClean="0">
                <a:solidFill>
                  <a:srgbClr val="7030A0"/>
                </a:solidFill>
              </a:rPr>
              <a:t>—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                      </a:t>
            </a:r>
            <a:r>
              <a:rPr lang="ru-RU" sz="2400" b="1" dirty="0">
                <a:solidFill>
                  <a:srgbClr val="7030A0"/>
                </a:solidFill>
              </a:rPr>
              <a:t>(белый)</a:t>
            </a:r>
          </a:p>
        </p:txBody>
      </p:sp>
    </p:spTree>
    <p:extLst>
      <p:ext uri="{BB962C8B-B14F-4D97-AF65-F5344CB8AC3E}">
        <p14:creationId xmlns:p14="http://schemas.microsoft.com/office/powerpoint/2010/main" xmlns="" val="109629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 descr="C:\Users\User\Desktop\воро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4882" y="548680"/>
            <a:ext cx="2427185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User\Desktop\влок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67944" y="3318376"/>
            <a:ext cx="4521696" cy="279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8476" y="2060848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Он в асфальте и бетоне,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 теплом пухе на вороне,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 волке и его хвосте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 у кошек в темноте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</a:t>
            </a:r>
            <a:r>
              <a:rPr lang="ru-RU" sz="2400" b="1" dirty="0">
                <a:solidFill>
                  <a:srgbClr val="7030A0"/>
                </a:solidFill>
              </a:rPr>
              <a:t>(Серый цвет)</a:t>
            </a:r>
          </a:p>
        </p:txBody>
      </p:sp>
      <p:pic>
        <p:nvPicPr>
          <p:cNvPr id="19462" name="Picture 6" descr="C:\Users\User\Desktop\кот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1560" y="4058783"/>
            <a:ext cx="2160239" cy="206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173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 descr="C:\Users\User\Desktop\main_682114_original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149115" y="1470620"/>
            <a:ext cx="4511113" cy="392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094267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Есть он в кофе, в чечевице,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 медвежонке и корице,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 шоколаде тоже есть –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Без него его не съесть.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    (</a:t>
            </a:r>
            <a:r>
              <a:rPr lang="ru-RU" sz="2400" b="1" dirty="0">
                <a:solidFill>
                  <a:srgbClr val="7030A0"/>
                </a:solidFill>
              </a:rPr>
              <a:t>Коричневый цвет)</a:t>
            </a:r>
          </a:p>
        </p:txBody>
      </p:sp>
      <p:pic>
        <p:nvPicPr>
          <p:cNvPr id="12291" name="Picture 3" descr="C:\Users\User\Desktop\1380310788-shokolad--3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9385" y="4033259"/>
            <a:ext cx="3809730" cy="210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481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 descr="C:\Users\User\Desktop\Flamingo_by_Mygge_Design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505622" y="1250567"/>
            <a:ext cx="292149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C:\Users\User\Desktop\depositphotos_30296321-stock-photo-fashion-little-princess-girl-portrait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9552" y="3048078"/>
            <a:ext cx="3888432" cy="296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412776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Скажет каждый мальчик зрячий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Про него, что он девчачий,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Если ж аиста макнем,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Станет, как фламинго, в нем.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Розовый цвет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285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 descr="C:\Users\User\Desktop\H49b610573dcb4cbc8e5e43b1c028dc1a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3765" y="1412775"/>
            <a:ext cx="4176464" cy="349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91683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Есть в малине. Без сомненья,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Есть в малиновом варенье,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А в банты и провода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Попадает иногда.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(Малиновый)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7413" name="Picture 5" descr="C:\Users\User\Desktop\bantik-na-prozrachnom-fon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6177" y="3855824"/>
            <a:ext cx="2503285" cy="229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911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4763"/>
            <a:ext cx="9302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User\Desktop\художни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32372"/>
            <a:ext cx="3895452" cy="3895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628800"/>
            <a:ext cx="43924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«Солнце человек рисует,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Птиц, цветы, людей и дождик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Что захочет, тем рисует,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Как зовут его...»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художник)</a:t>
            </a:r>
          </a:p>
        </p:txBody>
      </p:sp>
    </p:spTree>
    <p:extLst>
      <p:ext uri="{BB962C8B-B14F-4D97-AF65-F5344CB8AC3E}">
        <p14:creationId xmlns:p14="http://schemas.microsoft.com/office/powerpoint/2010/main" xmlns="" val="176638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 descr="C:\Users\User\Desktop\depositphotos_124275786-stock-photo-watermelon-strawberry-group-isolated-o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4901" y="1168228"/>
            <a:ext cx="3485411" cy="2814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:\Users\User\Desktop\1-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3723" y="3950855"/>
            <a:ext cx="3048000" cy="203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7320" y="1822900"/>
            <a:ext cx="42127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У арбуза и клубники,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Помидора и брусники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Вкус, конечно, очень разный,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Ну  а цвет похожий….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(Красный)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3559" name="Picture 7" descr="C:\Users\User\Desktop\1614570906_61-p-pomidor-na-belom-fone-7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9552" y="3713819"/>
            <a:ext cx="2354155" cy="224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923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 descr="C:\Users\User\Desktop\зе-еная-isollated-ягушка-781001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753" y="3433763"/>
            <a:ext cx="3259797" cy="257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Users\User\Desktop\149759946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139952" y="2636912"/>
            <a:ext cx="4592233" cy="294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7884" y="123343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Он с лягушкой может квакать,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Вместе с крокодилом плакать,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Из земли с травой расти,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Но не может он цвести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</a:t>
            </a:r>
            <a:r>
              <a:rPr lang="ru-RU" sz="2400" b="1" dirty="0">
                <a:solidFill>
                  <a:srgbClr val="7030A0"/>
                </a:solidFill>
              </a:rPr>
              <a:t>(Зелёный цвет)</a:t>
            </a:r>
          </a:p>
        </p:txBody>
      </p:sp>
    </p:spTree>
    <p:extLst>
      <p:ext uri="{BB962C8B-B14F-4D97-AF65-F5344CB8AC3E}">
        <p14:creationId xmlns:p14="http://schemas.microsoft.com/office/powerpoint/2010/main" xmlns="" val="385143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204864"/>
            <a:ext cx="41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Я бы красить василек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даже черным цветом мог!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Но. Не бойтесь, не покрашу!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цвет его намного краше!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(синий)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6628" name="Picture 4" descr="C:\Users\User\Desktop\_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97504" y="1268260"/>
            <a:ext cx="3988080" cy="468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704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323527" y="1988840"/>
            <a:ext cx="46805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Он в яйце есть и в цыпленке,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В масле, что лежит в масленке,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В каждом спелом колоске,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В солнце, сыре и песке.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( желтый цвет)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2531" name="Picture 3" descr="C:\Users\User\Desktop\изолированная-яичница-992280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8630"/>
            <a:ext cx="2880320" cy="180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Users\User\Desktop\1597435176_13693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511770" y="1484784"/>
            <a:ext cx="3092894" cy="4567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 descr="C:\Users\User\Desktop\img1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28578" y="314034"/>
            <a:ext cx="1687656" cy="167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841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228671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Признак рыбы говорящей,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Он пиратом спрятан в ящик,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Есть в короне и в кольце,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 на сказочном крыльце.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Золотой цвет)</a:t>
            </a:r>
          </a:p>
        </p:txBody>
      </p:sp>
      <p:pic>
        <p:nvPicPr>
          <p:cNvPr id="16388" name="Picture 4" descr="C:\Users\User\Desktop\i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390256"/>
            <a:ext cx="2173515" cy="173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User\Desktop\avatar-87810-5f4376705ed2b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15252" y="1238903"/>
            <a:ext cx="4200015" cy="385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7587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79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6914" y="1294850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Цвет апельсина и морковки, Цвет сказочной лесной плутовки.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Веснушки этим цветом брызжут.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Конечно, дети,  это….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   (рыжий)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30723" name="Picture 3" descr="C:\Users\User\Desktop\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64088" y="1698715"/>
            <a:ext cx="3437348" cy="307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C:\Users\User\Desktop\1614546888_7-p-lisa-na-belom-fone-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53721"/>
            <a:ext cx="4041987" cy="269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689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75" y="19571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416797"/>
            <a:ext cx="4211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Увидав его под глазом,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Драчуна жалеют сразу,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А вот баклажан и слива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С ним довольны и счастливы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</a:t>
            </a:r>
            <a:r>
              <a:rPr lang="ru-RU" sz="2400" b="1" dirty="0">
                <a:solidFill>
                  <a:srgbClr val="7030A0"/>
                </a:solidFill>
              </a:rPr>
              <a:t>(Фиолетовый цвет)</a:t>
            </a:r>
          </a:p>
        </p:txBody>
      </p:sp>
      <p:pic>
        <p:nvPicPr>
          <p:cNvPr id="20483" name="Picture 3" descr="C:\Users\User\Desktop\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79" y="1768890"/>
            <a:ext cx="3420441" cy="3173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User\Desktop\bbac4bd8457d0dbedcb62af8e55051a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33763"/>
            <a:ext cx="3528392" cy="285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329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 descr="C:\Users\User\Desktop\shutterstock_26759569-1600x140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83968" y="2313992"/>
            <a:ext cx="4510844" cy="378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124744"/>
            <a:ext cx="45365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Хоть таится в дымоходе,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У пантер он вечно в моде,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Да и негр его любой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Носит каждый день с собой.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Черный </a:t>
            </a:r>
            <a:r>
              <a:rPr lang="ru-RU" sz="2400" b="1" dirty="0" smtClean="0">
                <a:solidFill>
                  <a:srgbClr val="7030A0"/>
                </a:solidFill>
              </a:rPr>
              <a:t>цвет)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8436" name="Picture 4" descr="C:\Users\User\Desktop\cute-african-baby-is-crawling-on-floor-in-white-background-cut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528" y="3510790"/>
            <a:ext cx="3735422" cy="259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338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2128444"/>
            <a:ext cx="3528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В картинной галерее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Их очень, очень много.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На этой море видим,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А вон на той – дорогу.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Маслом, акварелью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Художника творенья…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(картины)</a:t>
            </a:r>
          </a:p>
          <a:p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4579" name="Picture 3" descr="C:\Users\User\Desktop\muzej-kartiny-devochka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95822" y="1916832"/>
            <a:ext cx="517187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174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13285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Если видишь, что с картины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смотрит кто-нибудь на вас,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или принц в плаще старинном,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или в робе верхолаз,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летчик или балерина,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или Колька, твой сосед,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обязательно </a:t>
            </a:r>
            <a:r>
              <a:rPr lang="ru-RU" sz="2400" b="1" dirty="0" smtClean="0">
                <a:solidFill>
                  <a:srgbClr val="7030A0"/>
                </a:solidFill>
              </a:rPr>
              <a:t>картина называется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портрет)</a:t>
            </a:r>
          </a:p>
        </p:txBody>
      </p:sp>
      <p:pic>
        <p:nvPicPr>
          <p:cNvPr id="31747" name="Picture 3" descr="C:\Users\User\Desktop\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9180" y="2132856"/>
            <a:ext cx="3529092" cy="301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482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4763"/>
            <a:ext cx="9302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User\Desktop\i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95583"/>
            <a:ext cx="4912361" cy="276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628800"/>
            <a:ext cx="42484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Создаю я новый цвет,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На дощечку я похожа.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Краску, что в коробке нет,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Сделать сам художник может.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Он смешает краски хитро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С помощью меня - </a:t>
            </a:r>
            <a:r>
              <a:rPr lang="ru-RU" sz="2400" b="1" dirty="0" smtClean="0">
                <a:solidFill>
                  <a:srgbClr val="7030A0"/>
                </a:solidFill>
              </a:rPr>
              <a:t>...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                      </a:t>
            </a:r>
            <a:r>
              <a:rPr lang="ru-RU" sz="2400" b="1" dirty="0">
                <a:solidFill>
                  <a:srgbClr val="7030A0"/>
                </a:solidFill>
              </a:rPr>
              <a:t>(палитры)</a:t>
            </a:r>
            <a:endParaRPr lang="ru-RU" sz="2400" dirty="0">
              <a:solidFill>
                <a:srgbClr val="7030A0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620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631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381" y="2205033"/>
            <a:ext cx="38164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Если видишь на картине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чашку кофе на столе,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или розу в хрустале,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или бронзовую вазу,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или грушу или торт,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то подобную картину называют …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(натюрморт)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27651" name="Picture 3" descr="C:\Users\User\Desktop\12959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13425"/>
            <a:ext cx="4012843" cy="463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118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700" y="4763"/>
            <a:ext cx="9169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980728"/>
            <a:ext cx="6048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Если видишь на картине нарисована река,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или ель и белый иней, или сад и облака,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или снежная равнина, или поле и шалаш,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то подобная картина </a:t>
            </a:r>
            <a:r>
              <a:rPr lang="ru-RU" sz="2400" b="1" dirty="0" smtClean="0">
                <a:solidFill>
                  <a:srgbClr val="7030A0"/>
                </a:solidFill>
              </a:rPr>
              <a:t>называется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                      </a:t>
            </a:r>
            <a:r>
              <a:rPr lang="ru-RU" sz="2400" b="1" dirty="0">
                <a:solidFill>
                  <a:srgbClr val="7030A0"/>
                </a:solidFill>
              </a:rPr>
              <a:t>(пейзаж</a:t>
            </a:r>
            <a:r>
              <a:rPr lang="ru-RU" dirty="0"/>
              <a:t>)</a:t>
            </a:r>
          </a:p>
        </p:txBody>
      </p:sp>
      <p:pic>
        <p:nvPicPr>
          <p:cNvPr id="25603" name="Picture 3" descr="C:\Users\User\Desktop\i (1)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36759"/>
            <a:ext cx="5040560" cy="303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17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4763"/>
            <a:ext cx="9302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User\Desktop\кисточка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10635" y="1196752"/>
            <a:ext cx="4052047" cy="4769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060848"/>
            <a:ext cx="4752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Натюрморт, пейзаж, портрет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Я рисую сотни лет.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Очень с красками дружу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И художникам служу.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Мягкая, как кисочка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Тоненькая</a:t>
            </a:r>
            <a:r>
              <a:rPr lang="ru-RU" sz="2400" b="1" dirty="0" smtClean="0">
                <a:solidFill>
                  <a:srgbClr val="7030A0"/>
                </a:solidFill>
              </a:rPr>
              <a:t>...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кисточка)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152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7291" y="0"/>
            <a:ext cx="9302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User\Desktop\карандаш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76056" y="1268760"/>
            <a:ext cx="3312368" cy="468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3292" y="2276872"/>
            <a:ext cx="4752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Я танцую на носу,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Разный цвет собой несу.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Меня любят все детишки: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И девчонки, и мальчишки! </a:t>
            </a:r>
            <a:endParaRPr lang="ru-RU" sz="2400" dirty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карандаш)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797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4763"/>
            <a:ext cx="9302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844824"/>
            <a:ext cx="4104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Познакомимся: я - краска,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 круглой баночке сижу.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Вам раскрашу я раскраску,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А еще - картинки к сказке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Нарисую малышу.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Ярче я, чем карандаш,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Очень сочная</a:t>
            </a:r>
            <a:r>
              <a:rPr lang="ru-RU" sz="2400" b="1" dirty="0" smtClean="0">
                <a:solidFill>
                  <a:srgbClr val="7030A0"/>
                </a:solidFill>
              </a:rPr>
              <a:t>...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</a:t>
            </a:r>
            <a:r>
              <a:rPr lang="ru-RU" sz="2400" b="1" dirty="0">
                <a:solidFill>
                  <a:srgbClr val="7030A0"/>
                </a:solidFill>
              </a:rPr>
              <a:t>(гуашь)</a:t>
            </a:r>
          </a:p>
        </p:txBody>
      </p:sp>
      <p:pic>
        <p:nvPicPr>
          <p:cNvPr id="7171" name="Picture 3" descr="C:\Users\User\Desktop\гуаш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546694" cy="274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118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1626" y="0"/>
            <a:ext cx="9302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037962"/>
            <a:ext cx="446449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Нанесет она узор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Очень трепетный и нежный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Будь то небо или бор,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Иней тонкий белоснежный,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Зеленеющий апрель –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Всё раскрасит...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(акварель</a:t>
            </a:r>
            <a:r>
              <a:rPr lang="ru-RU" sz="2400" b="1" dirty="0">
                <a:solidFill>
                  <a:srgbClr val="7030A0"/>
                </a:solidFill>
              </a:rPr>
              <a:t>)</a:t>
            </a:r>
          </a:p>
          <a:p>
            <a:endParaRPr lang="ru-RU" dirty="0"/>
          </a:p>
        </p:txBody>
      </p:sp>
      <p:pic>
        <p:nvPicPr>
          <p:cNvPr id="6147" name="Picture 3" descr="C:\Users\User\Desktop\краски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11960" y="2636911"/>
            <a:ext cx="4536504" cy="336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648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9375" y="4763"/>
            <a:ext cx="93027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313729"/>
            <a:ext cx="4392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Вдруг на нём в конце урока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Появились волны, море,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Пять медуз, два осьминога,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Лодка в голубом просторе.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А с утра был бел и чист Ваш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"мольберт" - альбомный...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лист)</a:t>
            </a:r>
          </a:p>
        </p:txBody>
      </p:sp>
      <p:pic>
        <p:nvPicPr>
          <p:cNvPr id="9219" name="Picture 3" descr="C:\Users\User\Desktop\лист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009900"/>
            <a:ext cx="4510967" cy="299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816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679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User\Desktop\альбом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3981" y="1879017"/>
            <a:ext cx="4089437" cy="40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2090173"/>
            <a:ext cx="46805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Вы меня перелистали -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Как в музее побывали.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Космос на одной странице,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На другой странице - дом,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На последней </a:t>
            </a:r>
            <a:r>
              <a:rPr lang="ru-RU" sz="2400" b="1" dirty="0" smtClean="0">
                <a:solidFill>
                  <a:srgbClr val="7030A0"/>
                </a:solidFill>
              </a:rPr>
              <a:t>– хвост жар-птицы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А всё вместе я - ...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  (</a:t>
            </a:r>
            <a:r>
              <a:rPr lang="ru-RU" sz="2400" b="1" dirty="0">
                <a:solidFill>
                  <a:srgbClr val="7030A0"/>
                </a:solidFill>
              </a:rPr>
              <a:t>альбом)</a:t>
            </a:r>
          </a:p>
        </p:txBody>
      </p:sp>
    </p:spTree>
    <p:extLst>
      <p:ext uri="{BB962C8B-B14F-4D97-AF65-F5344CB8AC3E}">
        <p14:creationId xmlns:p14="http://schemas.microsoft.com/office/powerpoint/2010/main" xmlns="" val="117542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853</Words>
  <Application>Microsoft Office PowerPoint</Application>
  <PresentationFormat>Экран (4:3)</PresentationFormat>
  <Paragraphs>169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Userok</dc:creator>
  <cp:lastModifiedBy>Tatyana</cp:lastModifiedBy>
  <cp:revision>32</cp:revision>
  <dcterms:created xsi:type="dcterms:W3CDTF">2022-02-25T13:27:19Z</dcterms:created>
  <dcterms:modified xsi:type="dcterms:W3CDTF">2022-03-31T04:45:19Z</dcterms:modified>
</cp:coreProperties>
</file>