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notesMasters/notesMaster1.xml" ContentType="application/vnd.openxmlformats-officedocument.presentationml.notesMaster+xml"/>
  <Override PartName="/ppt/notesMasters/_rels/notesMaster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4.xml" ContentType="application/vnd.openxmlformats-officedocument.presentationml.notesSlide+xml"/>
  <Override PartName="/ppt/notesSlides/_rels/notesSlide4.xml.rels" ContentType="application/vnd.openxmlformats-package.relationships+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3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_rels/slideLayout31.xml.rels" ContentType="application/vnd.openxmlformats-package.relationships+xml"/>
  <Override PartName="/ppt/slideLayouts/_rels/slideLayout1.xml.rels" ContentType="application/vnd.openxmlformats-package.relationships+xml"/>
  <Override PartName="/ppt/slideLayouts/_rels/slideLayout32.xml.rels" ContentType="application/vnd.openxmlformats-package.relationships+xml"/>
  <Override PartName="/ppt/slideLayouts/_rels/slideLayout2.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35.xml.rels" ContentType="application/vnd.openxmlformats-package.relationships+xml"/>
  <Override PartName="/ppt/slideLayouts/_rels/slideLayout5.xml.rels" ContentType="application/vnd.openxmlformats-package.relationships+xml"/>
  <Override PartName="/ppt/slideLayouts/_rels/slideLayout36.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media/image1.png" ContentType="image/png"/>
  <Override PartName="/ppt/media/image7.jpeg" ContentType="image/jpeg"/>
  <Override PartName="/ppt/media/image2.png" ContentType="image/png"/>
  <Override PartName="/ppt/media/image4.jpeg" ContentType="image/jpeg"/>
  <Override PartName="/ppt/media/image17.jpeg" ContentType="image/jpeg"/>
  <Override PartName="/ppt/media/image3.png" ContentType="image/png"/>
  <Override PartName="/ppt/media/image5.jpeg" ContentType="image/jpeg"/>
  <Override PartName="/ppt/media/image8.jpeg" ContentType="image/jpeg"/>
  <Override PartName="/ppt/media/image6.png" ContentType="image/pn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9.png" ContentType="image/png"/>
  <Override PartName="/ppt/media/image14.jpeg" ContentType="image/jpeg"/>
  <Override PartName="/ppt/media/image15.jpeg" ContentType="image/jpeg"/>
  <Override PartName="/ppt/media/image16.jpeg" ContentType="image/jpeg"/>
  <Override PartName="/ppt/media/image18.jpeg" ContentType="image/jpeg"/>
  <Override PartName="/ppt/media/image20.png" ContentType="image/png"/>
  <Override PartName="/ppt/media/image21.png" ContentType="image/png"/>
  <Override PartName="/ppt/media/image22.png" ContentType="image/png"/>
  <Override PartName="/ppt/media/image23.png" ContentType="image/png"/>
  <Override PartName="/ppt/_rels/presentation.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
</Relationships>
</file>

<file path=ppt/notesMasters/_rels/notesMaster1.xml.rels><?xml version="1.0" encoding="UTF-8"?>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PlaceHolder 1"/>
          <p:cNvSpPr>
            <a:spLocks noGrp="1"/>
          </p:cNvSpPr>
          <p:nvPr>
            <p:ph type="sldImg"/>
          </p:nvPr>
        </p:nvSpPr>
        <p:spPr>
          <a:xfrm>
            <a:off x="216000" y="812520"/>
            <a:ext cx="7127280" cy="4008960"/>
          </a:xfrm>
          <a:prstGeom prst="rect">
            <a:avLst/>
          </a:prstGeom>
        </p:spPr>
        <p:txBody>
          <a:bodyPr lIns="0" rIns="0" tIns="0" bIns="0" anchor="ctr">
            <a:noAutofit/>
          </a:bodyPr>
          <a:p>
            <a:pPr algn="ctr"/>
            <a:r>
              <a:rPr b="0" lang="ru-RU" sz="4400" spc="-1" strike="noStrike">
                <a:latin typeface="Arial"/>
              </a:rPr>
              <a:t>Для перемещения страницы щёлкните мышью</a:t>
            </a:r>
            <a:endParaRPr b="0" lang="ru-RU" sz="4400" spc="-1" strike="noStrike">
              <a:latin typeface="Arial"/>
            </a:endParaRPr>
          </a:p>
        </p:txBody>
      </p:sp>
      <p:sp>
        <p:nvSpPr>
          <p:cNvPr id="151" name="PlaceHolder 2"/>
          <p:cNvSpPr>
            <a:spLocks noGrp="1"/>
          </p:cNvSpPr>
          <p:nvPr>
            <p:ph type="body"/>
          </p:nvPr>
        </p:nvSpPr>
        <p:spPr>
          <a:xfrm>
            <a:off x="756000" y="5078520"/>
            <a:ext cx="6047640" cy="4811040"/>
          </a:xfrm>
          <a:prstGeom prst="rect">
            <a:avLst/>
          </a:prstGeom>
        </p:spPr>
        <p:txBody>
          <a:bodyPr lIns="0" rIns="0" tIns="0" bIns="0">
            <a:noAutofit/>
          </a:bodyPr>
          <a:p>
            <a:r>
              <a:rPr b="0" lang="ru-RU" sz="2000" spc="-1" strike="noStrike">
                <a:latin typeface="Arial"/>
              </a:rPr>
              <a:t>Для правки формата примечаний щёлкните мышью</a:t>
            </a:r>
            <a:endParaRPr b="0" lang="ru-RU" sz="2000" spc="-1" strike="noStrike">
              <a:latin typeface="Arial"/>
            </a:endParaRPr>
          </a:p>
        </p:txBody>
      </p:sp>
      <p:sp>
        <p:nvSpPr>
          <p:cNvPr id="152" name="PlaceHolder 3"/>
          <p:cNvSpPr>
            <a:spLocks noGrp="1"/>
          </p:cNvSpPr>
          <p:nvPr>
            <p:ph type="hdr"/>
          </p:nvPr>
        </p:nvSpPr>
        <p:spPr>
          <a:xfrm>
            <a:off x="0" y="0"/>
            <a:ext cx="3280680" cy="534240"/>
          </a:xfrm>
          <a:prstGeom prst="rect">
            <a:avLst/>
          </a:prstGeom>
        </p:spPr>
        <p:txBody>
          <a:bodyPr lIns="0" rIns="0" tIns="0" bIns="0">
            <a:noAutofit/>
          </a:bodyPr>
          <a:p>
            <a:r>
              <a:rPr b="0" lang="ru-RU" sz="1400" spc="-1" strike="noStrike">
                <a:latin typeface="Times New Roman"/>
              </a:rPr>
              <a:t>&lt;верхний колонтитул&gt;</a:t>
            </a:r>
            <a:endParaRPr b="0" lang="ru-RU" sz="1400" spc="-1" strike="noStrike">
              <a:latin typeface="Times New Roman"/>
            </a:endParaRPr>
          </a:p>
        </p:txBody>
      </p:sp>
      <p:sp>
        <p:nvSpPr>
          <p:cNvPr id="153" name="PlaceHolder 4"/>
          <p:cNvSpPr>
            <a:spLocks noGrp="1"/>
          </p:cNvSpPr>
          <p:nvPr>
            <p:ph type="dt"/>
          </p:nvPr>
        </p:nvSpPr>
        <p:spPr>
          <a:xfrm>
            <a:off x="4278960" y="0"/>
            <a:ext cx="3280680" cy="534240"/>
          </a:xfrm>
          <a:prstGeom prst="rect">
            <a:avLst/>
          </a:prstGeom>
        </p:spPr>
        <p:txBody>
          <a:bodyPr lIns="0" rIns="0" tIns="0" bIns="0">
            <a:noAutofit/>
          </a:bodyPr>
          <a:p>
            <a:pPr algn="r"/>
            <a:r>
              <a:rPr b="0" lang="ru-RU" sz="1400" spc="-1" strike="noStrike">
                <a:latin typeface="Times New Roman"/>
              </a:rPr>
              <a:t>&lt;дата/время&gt;</a:t>
            </a:r>
            <a:endParaRPr b="0" lang="ru-RU" sz="1400" spc="-1" strike="noStrike">
              <a:latin typeface="Times New Roman"/>
            </a:endParaRPr>
          </a:p>
        </p:txBody>
      </p:sp>
      <p:sp>
        <p:nvSpPr>
          <p:cNvPr id="154" name="PlaceHolder 5"/>
          <p:cNvSpPr>
            <a:spLocks noGrp="1"/>
          </p:cNvSpPr>
          <p:nvPr>
            <p:ph type="ftr"/>
          </p:nvPr>
        </p:nvSpPr>
        <p:spPr>
          <a:xfrm>
            <a:off x="0" y="10157400"/>
            <a:ext cx="3280680" cy="534240"/>
          </a:xfrm>
          <a:prstGeom prst="rect">
            <a:avLst/>
          </a:prstGeom>
        </p:spPr>
        <p:txBody>
          <a:bodyPr lIns="0" rIns="0" tIns="0" bIns="0" anchor="b">
            <a:noAutofit/>
          </a:bodyPr>
          <a:p>
            <a:r>
              <a:rPr b="0" lang="ru-RU" sz="1400" spc="-1" strike="noStrike">
                <a:latin typeface="Times New Roman"/>
              </a:rPr>
              <a:t>&lt;нижний колонтитул&gt;</a:t>
            </a:r>
            <a:endParaRPr b="0" lang="ru-RU" sz="1400" spc="-1" strike="noStrike">
              <a:latin typeface="Times New Roman"/>
            </a:endParaRPr>
          </a:p>
        </p:txBody>
      </p:sp>
      <p:sp>
        <p:nvSpPr>
          <p:cNvPr id="155" name="PlaceHolder 6"/>
          <p:cNvSpPr>
            <a:spLocks noGrp="1"/>
          </p:cNvSpPr>
          <p:nvPr>
            <p:ph type="sldNum"/>
          </p:nvPr>
        </p:nvSpPr>
        <p:spPr>
          <a:xfrm>
            <a:off x="4278960" y="10157400"/>
            <a:ext cx="3280680" cy="534240"/>
          </a:xfrm>
          <a:prstGeom prst="rect">
            <a:avLst/>
          </a:prstGeom>
        </p:spPr>
        <p:txBody>
          <a:bodyPr lIns="0" rIns="0" tIns="0" bIns="0" anchor="b">
            <a:noAutofit/>
          </a:bodyPr>
          <a:p>
            <a:pPr algn="r"/>
            <a:fld id="{7E785A7D-5A65-4FB5-B75E-CC2DA9BBEE69}" type="slidenum">
              <a:rPr b="0" lang="ru-RU" sz="1400" spc="-1" strike="noStrike">
                <a:latin typeface="Times New Roman"/>
              </a:rPr>
              <a:t>&lt;номер&gt;</a:t>
            </a:fld>
            <a:endParaRPr b="0" lang="ru-RU"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8" name="PlaceHolder 1"/>
          <p:cNvSpPr>
            <a:spLocks noGrp="1"/>
          </p:cNvSpPr>
          <p:nvPr>
            <p:ph type="sldImg"/>
          </p:nvPr>
        </p:nvSpPr>
        <p:spPr>
          <a:xfrm>
            <a:off x="1143000" y="685800"/>
            <a:ext cx="4570920" cy="3427920"/>
          </a:xfrm>
          <a:prstGeom prst="rect">
            <a:avLst/>
          </a:prstGeom>
        </p:spPr>
      </p:sp>
      <p:sp>
        <p:nvSpPr>
          <p:cNvPr id="209" name="PlaceHolder 2"/>
          <p:cNvSpPr>
            <a:spLocks noGrp="1"/>
          </p:cNvSpPr>
          <p:nvPr>
            <p:ph type="body"/>
          </p:nvPr>
        </p:nvSpPr>
        <p:spPr>
          <a:xfrm>
            <a:off x="685800" y="4343400"/>
            <a:ext cx="5485320" cy="4113720"/>
          </a:xfrm>
          <a:prstGeom prst="rect">
            <a:avLst/>
          </a:prstGeom>
        </p:spPr>
        <p:txBody>
          <a:bodyPr lIns="0" rIns="0" tIns="0" bIns="0">
            <a:noAutofit/>
          </a:bodyPr>
          <a:p>
            <a:endParaRPr b="0" lang="ru-RU" sz="2000" spc="-1" strike="noStrike">
              <a:latin typeface="Arial"/>
            </a:endParaRPr>
          </a:p>
        </p:txBody>
      </p:sp>
      <p:sp>
        <p:nvSpPr>
          <p:cNvPr id="210" name="Номер слайда 3"/>
          <p:cNvSpPr/>
          <p:nvPr/>
        </p:nvSpPr>
        <p:spPr>
          <a:xfrm>
            <a:off x="3884760" y="8685360"/>
            <a:ext cx="2970720" cy="456120"/>
          </a:xfrm>
          <a:prstGeom prst="rect">
            <a:avLst/>
          </a:prstGeom>
          <a:noFill/>
          <a:ln w="0">
            <a:noFill/>
          </a:ln>
        </p:spPr>
        <p:style>
          <a:lnRef idx="0"/>
          <a:fillRef idx="0"/>
          <a:effectRef idx="0"/>
          <a:fontRef idx="minor"/>
        </p:style>
        <p:txBody>
          <a:bodyPr lIns="90000" rIns="90000" tIns="45000" bIns="45000" anchor="b">
            <a:noAutofit/>
          </a:bodyPr>
          <a:p>
            <a:pPr algn="r">
              <a:lnSpc>
                <a:spcPct val="100000"/>
              </a:lnSpc>
            </a:pPr>
            <a:fld id="{43CB3282-71A7-468F-978F-576DC1709450}" type="slidenum">
              <a:rPr b="0" lang="ru-RU" sz="1200" spc="-1" strike="noStrike">
                <a:solidFill>
                  <a:srgbClr val="000000"/>
                </a:solidFill>
                <a:latin typeface="+mn-lt"/>
                <a:ea typeface="+mn-ea"/>
              </a:rPr>
              <a:t>&lt;номер&gt;</a:t>
            </a:fld>
            <a:endParaRPr b="0" lang="ru-RU" sz="12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1"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42" name="PlaceHolder 2"/>
          <p:cNvSpPr>
            <a:spLocks noGrp="1"/>
          </p:cNvSpPr>
          <p:nvPr>
            <p:ph type="body"/>
          </p:nvPr>
        </p:nvSpPr>
        <p:spPr>
          <a:xfrm>
            <a:off x="457200" y="1604520"/>
            <a:ext cx="8229240" cy="1896840"/>
          </a:xfrm>
          <a:prstGeom prst="rect">
            <a:avLst/>
          </a:prstGeom>
        </p:spPr>
        <p:txBody>
          <a:bodyPr lIns="0" rIns="0" tIns="0" bIns="0">
            <a:normAutofit/>
          </a:bodyPr>
          <a:p>
            <a:endParaRPr b="0" lang="ru-RU" sz="3200" spc="-1" strike="noStrike">
              <a:latin typeface="Arial"/>
            </a:endParaRPr>
          </a:p>
        </p:txBody>
      </p:sp>
      <p:sp>
        <p:nvSpPr>
          <p:cNvPr id="43" name="PlaceHolder 3"/>
          <p:cNvSpPr>
            <a:spLocks noGrp="1"/>
          </p:cNvSpPr>
          <p:nvPr>
            <p:ph type="body"/>
          </p:nvPr>
        </p:nvSpPr>
        <p:spPr>
          <a:xfrm>
            <a:off x="457200" y="3682080"/>
            <a:ext cx="822924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45" name="PlaceHolder 2"/>
          <p:cNvSpPr>
            <a:spLocks noGrp="1"/>
          </p:cNvSpPr>
          <p:nvPr>
            <p:ph type="body"/>
          </p:nvPr>
        </p:nvSpPr>
        <p:spPr>
          <a:xfrm>
            <a:off x="457200" y="1604520"/>
            <a:ext cx="4015800" cy="1896840"/>
          </a:xfrm>
          <a:prstGeom prst="rect">
            <a:avLst/>
          </a:prstGeom>
        </p:spPr>
        <p:txBody>
          <a:bodyPr lIns="0" rIns="0" tIns="0" bIns="0">
            <a:normAutofit/>
          </a:bodyPr>
          <a:p>
            <a:endParaRPr b="0" lang="ru-RU" sz="3200" spc="-1" strike="noStrike">
              <a:latin typeface="Arial"/>
            </a:endParaRPr>
          </a:p>
        </p:txBody>
      </p:sp>
      <p:sp>
        <p:nvSpPr>
          <p:cNvPr id="46" name="PlaceHolder 3"/>
          <p:cNvSpPr>
            <a:spLocks noGrp="1"/>
          </p:cNvSpPr>
          <p:nvPr>
            <p:ph type="body"/>
          </p:nvPr>
        </p:nvSpPr>
        <p:spPr>
          <a:xfrm>
            <a:off x="4674240" y="1604520"/>
            <a:ext cx="4015800" cy="1896840"/>
          </a:xfrm>
          <a:prstGeom prst="rect">
            <a:avLst/>
          </a:prstGeom>
        </p:spPr>
        <p:txBody>
          <a:bodyPr lIns="0" rIns="0" tIns="0" bIns="0">
            <a:normAutofit/>
          </a:bodyPr>
          <a:p>
            <a:endParaRPr b="0" lang="ru-RU" sz="3200" spc="-1" strike="noStrike">
              <a:latin typeface="Arial"/>
            </a:endParaRPr>
          </a:p>
        </p:txBody>
      </p:sp>
      <p:sp>
        <p:nvSpPr>
          <p:cNvPr id="47" name="PlaceHolder 4"/>
          <p:cNvSpPr>
            <a:spLocks noGrp="1"/>
          </p:cNvSpPr>
          <p:nvPr>
            <p:ph type="body"/>
          </p:nvPr>
        </p:nvSpPr>
        <p:spPr>
          <a:xfrm>
            <a:off x="457200" y="3682080"/>
            <a:ext cx="4015800" cy="1896840"/>
          </a:xfrm>
          <a:prstGeom prst="rect">
            <a:avLst/>
          </a:prstGeom>
        </p:spPr>
        <p:txBody>
          <a:bodyPr lIns="0" rIns="0" tIns="0" bIns="0">
            <a:normAutofit/>
          </a:bodyPr>
          <a:p>
            <a:endParaRPr b="0" lang="ru-RU" sz="3200" spc="-1" strike="noStrike">
              <a:latin typeface="Arial"/>
            </a:endParaRPr>
          </a:p>
        </p:txBody>
      </p:sp>
      <p:sp>
        <p:nvSpPr>
          <p:cNvPr id="48" name="PlaceHolder 5"/>
          <p:cNvSpPr>
            <a:spLocks noGrp="1"/>
          </p:cNvSpPr>
          <p:nvPr>
            <p:ph type="body"/>
          </p:nvPr>
        </p:nvSpPr>
        <p:spPr>
          <a:xfrm>
            <a:off x="4674240" y="3682080"/>
            <a:ext cx="401580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50" name="PlaceHolder 2"/>
          <p:cNvSpPr>
            <a:spLocks noGrp="1"/>
          </p:cNvSpPr>
          <p:nvPr>
            <p:ph type="body"/>
          </p:nvPr>
        </p:nvSpPr>
        <p:spPr>
          <a:xfrm>
            <a:off x="457200" y="1604520"/>
            <a:ext cx="2649600" cy="1896840"/>
          </a:xfrm>
          <a:prstGeom prst="rect">
            <a:avLst/>
          </a:prstGeom>
        </p:spPr>
        <p:txBody>
          <a:bodyPr lIns="0" rIns="0" tIns="0" bIns="0">
            <a:normAutofit fontScale="76000"/>
          </a:bodyPr>
          <a:p>
            <a:endParaRPr b="0" lang="ru-RU" sz="3200" spc="-1" strike="noStrike">
              <a:latin typeface="Arial"/>
            </a:endParaRPr>
          </a:p>
        </p:txBody>
      </p:sp>
      <p:sp>
        <p:nvSpPr>
          <p:cNvPr id="51" name="PlaceHolder 3"/>
          <p:cNvSpPr>
            <a:spLocks noGrp="1"/>
          </p:cNvSpPr>
          <p:nvPr>
            <p:ph type="body"/>
          </p:nvPr>
        </p:nvSpPr>
        <p:spPr>
          <a:xfrm>
            <a:off x="3239640" y="1604520"/>
            <a:ext cx="2649600" cy="1896840"/>
          </a:xfrm>
          <a:prstGeom prst="rect">
            <a:avLst/>
          </a:prstGeom>
        </p:spPr>
        <p:txBody>
          <a:bodyPr lIns="0" rIns="0" tIns="0" bIns="0">
            <a:normAutofit fontScale="76000"/>
          </a:bodyPr>
          <a:p>
            <a:endParaRPr b="0" lang="ru-RU" sz="3200" spc="-1" strike="noStrike">
              <a:latin typeface="Arial"/>
            </a:endParaRPr>
          </a:p>
        </p:txBody>
      </p:sp>
      <p:sp>
        <p:nvSpPr>
          <p:cNvPr id="52" name="PlaceHolder 4"/>
          <p:cNvSpPr>
            <a:spLocks noGrp="1"/>
          </p:cNvSpPr>
          <p:nvPr>
            <p:ph type="body"/>
          </p:nvPr>
        </p:nvSpPr>
        <p:spPr>
          <a:xfrm>
            <a:off x="6022080" y="1604520"/>
            <a:ext cx="2649600" cy="1896840"/>
          </a:xfrm>
          <a:prstGeom prst="rect">
            <a:avLst/>
          </a:prstGeom>
        </p:spPr>
        <p:txBody>
          <a:bodyPr lIns="0" rIns="0" tIns="0" bIns="0">
            <a:normAutofit fontScale="76000"/>
          </a:bodyPr>
          <a:p>
            <a:endParaRPr b="0" lang="ru-RU" sz="3200" spc="-1" strike="noStrike">
              <a:latin typeface="Arial"/>
            </a:endParaRPr>
          </a:p>
        </p:txBody>
      </p:sp>
      <p:sp>
        <p:nvSpPr>
          <p:cNvPr id="53" name="PlaceHolder 5"/>
          <p:cNvSpPr>
            <a:spLocks noGrp="1"/>
          </p:cNvSpPr>
          <p:nvPr>
            <p:ph type="body"/>
          </p:nvPr>
        </p:nvSpPr>
        <p:spPr>
          <a:xfrm>
            <a:off x="457200" y="3682080"/>
            <a:ext cx="2649600" cy="1896840"/>
          </a:xfrm>
          <a:prstGeom prst="rect">
            <a:avLst/>
          </a:prstGeom>
        </p:spPr>
        <p:txBody>
          <a:bodyPr lIns="0" rIns="0" tIns="0" bIns="0">
            <a:normAutofit fontScale="76000"/>
          </a:bodyPr>
          <a:p>
            <a:endParaRPr b="0" lang="ru-RU" sz="3200" spc="-1" strike="noStrike">
              <a:latin typeface="Arial"/>
            </a:endParaRPr>
          </a:p>
        </p:txBody>
      </p:sp>
      <p:sp>
        <p:nvSpPr>
          <p:cNvPr id="54" name="PlaceHolder 6"/>
          <p:cNvSpPr>
            <a:spLocks noGrp="1"/>
          </p:cNvSpPr>
          <p:nvPr>
            <p:ph type="body"/>
          </p:nvPr>
        </p:nvSpPr>
        <p:spPr>
          <a:xfrm>
            <a:off x="3239640" y="3682080"/>
            <a:ext cx="2649600" cy="1896840"/>
          </a:xfrm>
          <a:prstGeom prst="rect">
            <a:avLst/>
          </a:prstGeom>
        </p:spPr>
        <p:txBody>
          <a:bodyPr lIns="0" rIns="0" tIns="0" bIns="0">
            <a:normAutofit fontScale="76000"/>
          </a:bodyPr>
          <a:p>
            <a:endParaRPr b="0" lang="ru-RU" sz="3200" spc="-1" strike="noStrike">
              <a:latin typeface="Arial"/>
            </a:endParaRPr>
          </a:p>
        </p:txBody>
      </p:sp>
      <p:sp>
        <p:nvSpPr>
          <p:cNvPr id="55" name="PlaceHolder 7"/>
          <p:cNvSpPr>
            <a:spLocks noGrp="1"/>
          </p:cNvSpPr>
          <p:nvPr>
            <p:ph type="body"/>
          </p:nvPr>
        </p:nvSpPr>
        <p:spPr>
          <a:xfrm>
            <a:off x="6022080" y="3682080"/>
            <a:ext cx="2649600" cy="1896840"/>
          </a:xfrm>
          <a:prstGeom prst="rect">
            <a:avLst/>
          </a:prstGeom>
        </p:spPr>
        <p:txBody>
          <a:bodyPr lIns="0" rIns="0" tIns="0" bIns="0">
            <a:normAutofit fontScale="76000"/>
          </a:bodyPr>
          <a:p>
            <a:endParaRPr b="0" lang="ru-RU"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68"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70" name="PlaceHolder 2"/>
          <p:cNvSpPr>
            <a:spLocks noGrp="1"/>
          </p:cNvSpPr>
          <p:nvPr>
            <p:ph type="body"/>
          </p:nvPr>
        </p:nvSpPr>
        <p:spPr>
          <a:xfrm>
            <a:off x="457200" y="1604520"/>
            <a:ext cx="8229240" cy="3977280"/>
          </a:xfrm>
          <a:prstGeom prst="rect">
            <a:avLst/>
          </a:prstGeom>
        </p:spPr>
        <p:txBody>
          <a:bodyPr lIns="0" rIns="0" tIns="0" bIns="0">
            <a:normAutofit/>
          </a:bodyPr>
          <a:p>
            <a:endParaRPr b="0" lang="ru-RU"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72" name="PlaceHolder 2"/>
          <p:cNvSpPr>
            <a:spLocks noGrp="1"/>
          </p:cNvSpPr>
          <p:nvPr>
            <p:ph type="body"/>
          </p:nvPr>
        </p:nvSpPr>
        <p:spPr>
          <a:xfrm>
            <a:off x="457200" y="1604520"/>
            <a:ext cx="4015800" cy="3977280"/>
          </a:xfrm>
          <a:prstGeom prst="rect">
            <a:avLst/>
          </a:prstGeom>
        </p:spPr>
        <p:txBody>
          <a:bodyPr lIns="0" rIns="0" tIns="0" bIns="0">
            <a:normAutofit/>
          </a:bodyPr>
          <a:p>
            <a:endParaRPr b="0" lang="ru-RU" sz="3200" spc="-1" strike="noStrike">
              <a:latin typeface="Arial"/>
            </a:endParaRPr>
          </a:p>
        </p:txBody>
      </p:sp>
      <p:sp>
        <p:nvSpPr>
          <p:cNvPr id="73" name="PlaceHolder 3"/>
          <p:cNvSpPr>
            <a:spLocks noGrp="1"/>
          </p:cNvSpPr>
          <p:nvPr>
            <p:ph type="body"/>
          </p:nvPr>
        </p:nvSpPr>
        <p:spPr>
          <a:xfrm>
            <a:off x="4674240" y="1604520"/>
            <a:ext cx="4015800" cy="3977280"/>
          </a:xfrm>
          <a:prstGeom prst="rect">
            <a:avLst/>
          </a:prstGeom>
        </p:spPr>
        <p:txBody>
          <a:bodyPr lIns="0" rIns="0" tIns="0" bIns="0">
            <a:normAutofit/>
          </a:bodyPr>
          <a:p>
            <a:endParaRPr b="0" lang="ru-RU"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75" name="PlaceHolder 1"/>
          <p:cNvSpPr>
            <a:spLocks noGrp="1"/>
          </p:cNvSpPr>
          <p:nvPr>
            <p:ph type="subTitle"/>
          </p:nvPr>
        </p:nvSpPr>
        <p:spPr>
          <a:xfrm>
            <a:off x="457200" y="273600"/>
            <a:ext cx="8229240" cy="530784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77" name="PlaceHolder 2"/>
          <p:cNvSpPr>
            <a:spLocks noGrp="1"/>
          </p:cNvSpPr>
          <p:nvPr>
            <p:ph type="body"/>
          </p:nvPr>
        </p:nvSpPr>
        <p:spPr>
          <a:xfrm>
            <a:off x="457200" y="1604520"/>
            <a:ext cx="4015800" cy="1896840"/>
          </a:xfrm>
          <a:prstGeom prst="rect">
            <a:avLst/>
          </a:prstGeom>
        </p:spPr>
        <p:txBody>
          <a:bodyPr lIns="0" rIns="0" tIns="0" bIns="0">
            <a:normAutofit/>
          </a:bodyPr>
          <a:p>
            <a:endParaRPr b="0" lang="ru-RU" sz="3200" spc="-1" strike="noStrike">
              <a:latin typeface="Arial"/>
            </a:endParaRPr>
          </a:p>
        </p:txBody>
      </p:sp>
      <p:sp>
        <p:nvSpPr>
          <p:cNvPr id="78" name="PlaceHolder 3"/>
          <p:cNvSpPr>
            <a:spLocks noGrp="1"/>
          </p:cNvSpPr>
          <p:nvPr>
            <p:ph type="body"/>
          </p:nvPr>
        </p:nvSpPr>
        <p:spPr>
          <a:xfrm>
            <a:off x="4674240" y="1604520"/>
            <a:ext cx="4015800" cy="3977280"/>
          </a:xfrm>
          <a:prstGeom prst="rect">
            <a:avLst/>
          </a:prstGeom>
        </p:spPr>
        <p:txBody>
          <a:bodyPr lIns="0" rIns="0" tIns="0" bIns="0">
            <a:normAutofit/>
          </a:bodyPr>
          <a:p>
            <a:endParaRPr b="0" lang="ru-RU" sz="3200" spc="-1" strike="noStrike">
              <a:latin typeface="Arial"/>
            </a:endParaRPr>
          </a:p>
        </p:txBody>
      </p:sp>
      <p:sp>
        <p:nvSpPr>
          <p:cNvPr id="79" name="PlaceHolder 4"/>
          <p:cNvSpPr>
            <a:spLocks noGrp="1"/>
          </p:cNvSpPr>
          <p:nvPr>
            <p:ph type="body"/>
          </p:nvPr>
        </p:nvSpPr>
        <p:spPr>
          <a:xfrm>
            <a:off x="457200" y="3682080"/>
            <a:ext cx="401580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21"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81" name="PlaceHolder 2"/>
          <p:cNvSpPr>
            <a:spLocks noGrp="1"/>
          </p:cNvSpPr>
          <p:nvPr>
            <p:ph type="body"/>
          </p:nvPr>
        </p:nvSpPr>
        <p:spPr>
          <a:xfrm>
            <a:off x="457200" y="1604520"/>
            <a:ext cx="4015800" cy="3977280"/>
          </a:xfrm>
          <a:prstGeom prst="rect">
            <a:avLst/>
          </a:prstGeom>
        </p:spPr>
        <p:txBody>
          <a:bodyPr lIns="0" rIns="0" tIns="0" bIns="0">
            <a:normAutofit/>
          </a:bodyPr>
          <a:p>
            <a:endParaRPr b="0" lang="ru-RU" sz="3200" spc="-1" strike="noStrike">
              <a:latin typeface="Arial"/>
            </a:endParaRPr>
          </a:p>
        </p:txBody>
      </p:sp>
      <p:sp>
        <p:nvSpPr>
          <p:cNvPr id="82" name="PlaceHolder 3"/>
          <p:cNvSpPr>
            <a:spLocks noGrp="1"/>
          </p:cNvSpPr>
          <p:nvPr>
            <p:ph type="body"/>
          </p:nvPr>
        </p:nvSpPr>
        <p:spPr>
          <a:xfrm>
            <a:off x="4674240" y="1604520"/>
            <a:ext cx="4015800" cy="1896840"/>
          </a:xfrm>
          <a:prstGeom prst="rect">
            <a:avLst/>
          </a:prstGeom>
        </p:spPr>
        <p:txBody>
          <a:bodyPr lIns="0" rIns="0" tIns="0" bIns="0">
            <a:normAutofit/>
          </a:bodyPr>
          <a:p>
            <a:endParaRPr b="0" lang="ru-RU" sz="3200" spc="-1" strike="noStrike">
              <a:latin typeface="Arial"/>
            </a:endParaRPr>
          </a:p>
        </p:txBody>
      </p:sp>
      <p:sp>
        <p:nvSpPr>
          <p:cNvPr id="83" name="PlaceHolder 4"/>
          <p:cNvSpPr>
            <a:spLocks noGrp="1"/>
          </p:cNvSpPr>
          <p:nvPr>
            <p:ph type="body"/>
          </p:nvPr>
        </p:nvSpPr>
        <p:spPr>
          <a:xfrm>
            <a:off x="4674240" y="3682080"/>
            <a:ext cx="401580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85" name="PlaceHolder 2"/>
          <p:cNvSpPr>
            <a:spLocks noGrp="1"/>
          </p:cNvSpPr>
          <p:nvPr>
            <p:ph type="body"/>
          </p:nvPr>
        </p:nvSpPr>
        <p:spPr>
          <a:xfrm>
            <a:off x="457200" y="1604520"/>
            <a:ext cx="4015800" cy="1896840"/>
          </a:xfrm>
          <a:prstGeom prst="rect">
            <a:avLst/>
          </a:prstGeom>
        </p:spPr>
        <p:txBody>
          <a:bodyPr lIns="0" rIns="0" tIns="0" bIns="0">
            <a:normAutofit/>
          </a:bodyPr>
          <a:p>
            <a:endParaRPr b="0" lang="ru-RU" sz="3200" spc="-1" strike="noStrike">
              <a:latin typeface="Arial"/>
            </a:endParaRPr>
          </a:p>
        </p:txBody>
      </p:sp>
      <p:sp>
        <p:nvSpPr>
          <p:cNvPr id="86" name="PlaceHolder 3"/>
          <p:cNvSpPr>
            <a:spLocks noGrp="1"/>
          </p:cNvSpPr>
          <p:nvPr>
            <p:ph type="body"/>
          </p:nvPr>
        </p:nvSpPr>
        <p:spPr>
          <a:xfrm>
            <a:off x="4674240" y="1604520"/>
            <a:ext cx="4015800" cy="1896840"/>
          </a:xfrm>
          <a:prstGeom prst="rect">
            <a:avLst/>
          </a:prstGeom>
        </p:spPr>
        <p:txBody>
          <a:bodyPr lIns="0" rIns="0" tIns="0" bIns="0">
            <a:normAutofit/>
          </a:bodyPr>
          <a:p>
            <a:endParaRPr b="0" lang="ru-RU" sz="3200" spc="-1" strike="noStrike">
              <a:latin typeface="Arial"/>
            </a:endParaRPr>
          </a:p>
        </p:txBody>
      </p:sp>
      <p:sp>
        <p:nvSpPr>
          <p:cNvPr id="87" name="PlaceHolder 4"/>
          <p:cNvSpPr>
            <a:spLocks noGrp="1"/>
          </p:cNvSpPr>
          <p:nvPr>
            <p:ph type="body"/>
          </p:nvPr>
        </p:nvSpPr>
        <p:spPr>
          <a:xfrm>
            <a:off x="457200" y="3682080"/>
            <a:ext cx="822924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89" name="PlaceHolder 2"/>
          <p:cNvSpPr>
            <a:spLocks noGrp="1"/>
          </p:cNvSpPr>
          <p:nvPr>
            <p:ph type="body"/>
          </p:nvPr>
        </p:nvSpPr>
        <p:spPr>
          <a:xfrm>
            <a:off x="457200" y="1604520"/>
            <a:ext cx="8229240" cy="1896840"/>
          </a:xfrm>
          <a:prstGeom prst="rect">
            <a:avLst/>
          </a:prstGeom>
        </p:spPr>
        <p:txBody>
          <a:bodyPr lIns="0" rIns="0" tIns="0" bIns="0">
            <a:normAutofit/>
          </a:bodyPr>
          <a:p>
            <a:endParaRPr b="0" lang="ru-RU" sz="3200" spc="-1" strike="noStrike">
              <a:latin typeface="Arial"/>
            </a:endParaRPr>
          </a:p>
        </p:txBody>
      </p:sp>
      <p:sp>
        <p:nvSpPr>
          <p:cNvPr id="90" name="PlaceHolder 3"/>
          <p:cNvSpPr>
            <a:spLocks noGrp="1"/>
          </p:cNvSpPr>
          <p:nvPr>
            <p:ph type="body"/>
          </p:nvPr>
        </p:nvSpPr>
        <p:spPr>
          <a:xfrm>
            <a:off x="457200" y="3682080"/>
            <a:ext cx="822924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92" name="PlaceHolder 2"/>
          <p:cNvSpPr>
            <a:spLocks noGrp="1"/>
          </p:cNvSpPr>
          <p:nvPr>
            <p:ph type="body"/>
          </p:nvPr>
        </p:nvSpPr>
        <p:spPr>
          <a:xfrm>
            <a:off x="457200" y="1604520"/>
            <a:ext cx="4015800" cy="1896840"/>
          </a:xfrm>
          <a:prstGeom prst="rect">
            <a:avLst/>
          </a:prstGeom>
        </p:spPr>
        <p:txBody>
          <a:bodyPr lIns="0" rIns="0" tIns="0" bIns="0">
            <a:normAutofit/>
          </a:bodyPr>
          <a:p>
            <a:endParaRPr b="0" lang="ru-RU" sz="3200" spc="-1" strike="noStrike">
              <a:latin typeface="Arial"/>
            </a:endParaRPr>
          </a:p>
        </p:txBody>
      </p:sp>
      <p:sp>
        <p:nvSpPr>
          <p:cNvPr id="93" name="PlaceHolder 3"/>
          <p:cNvSpPr>
            <a:spLocks noGrp="1"/>
          </p:cNvSpPr>
          <p:nvPr>
            <p:ph type="body"/>
          </p:nvPr>
        </p:nvSpPr>
        <p:spPr>
          <a:xfrm>
            <a:off x="4674240" y="1604520"/>
            <a:ext cx="4015800" cy="1896840"/>
          </a:xfrm>
          <a:prstGeom prst="rect">
            <a:avLst/>
          </a:prstGeom>
        </p:spPr>
        <p:txBody>
          <a:bodyPr lIns="0" rIns="0" tIns="0" bIns="0">
            <a:normAutofit/>
          </a:bodyPr>
          <a:p>
            <a:endParaRPr b="0" lang="ru-RU" sz="3200" spc="-1" strike="noStrike">
              <a:latin typeface="Arial"/>
            </a:endParaRPr>
          </a:p>
        </p:txBody>
      </p:sp>
      <p:sp>
        <p:nvSpPr>
          <p:cNvPr id="94" name="PlaceHolder 4"/>
          <p:cNvSpPr>
            <a:spLocks noGrp="1"/>
          </p:cNvSpPr>
          <p:nvPr>
            <p:ph type="body"/>
          </p:nvPr>
        </p:nvSpPr>
        <p:spPr>
          <a:xfrm>
            <a:off x="457200" y="3682080"/>
            <a:ext cx="4015800" cy="1896840"/>
          </a:xfrm>
          <a:prstGeom prst="rect">
            <a:avLst/>
          </a:prstGeom>
        </p:spPr>
        <p:txBody>
          <a:bodyPr lIns="0" rIns="0" tIns="0" bIns="0">
            <a:normAutofit/>
          </a:bodyPr>
          <a:p>
            <a:endParaRPr b="0" lang="ru-RU" sz="3200" spc="-1" strike="noStrike">
              <a:latin typeface="Arial"/>
            </a:endParaRPr>
          </a:p>
        </p:txBody>
      </p:sp>
      <p:sp>
        <p:nvSpPr>
          <p:cNvPr id="95" name="PlaceHolder 5"/>
          <p:cNvSpPr>
            <a:spLocks noGrp="1"/>
          </p:cNvSpPr>
          <p:nvPr>
            <p:ph type="body"/>
          </p:nvPr>
        </p:nvSpPr>
        <p:spPr>
          <a:xfrm>
            <a:off x="4674240" y="3682080"/>
            <a:ext cx="401580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97" name="PlaceHolder 2"/>
          <p:cNvSpPr>
            <a:spLocks noGrp="1"/>
          </p:cNvSpPr>
          <p:nvPr>
            <p:ph type="body"/>
          </p:nvPr>
        </p:nvSpPr>
        <p:spPr>
          <a:xfrm>
            <a:off x="457200" y="1604520"/>
            <a:ext cx="2649600" cy="1896840"/>
          </a:xfrm>
          <a:prstGeom prst="rect">
            <a:avLst/>
          </a:prstGeom>
        </p:spPr>
        <p:txBody>
          <a:bodyPr lIns="0" rIns="0" tIns="0" bIns="0">
            <a:normAutofit fontScale="76000"/>
          </a:bodyPr>
          <a:p>
            <a:endParaRPr b="0" lang="ru-RU" sz="3200" spc="-1" strike="noStrike">
              <a:latin typeface="Arial"/>
            </a:endParaRPr>
          </a:p>
        </p:txBody>
      </p:sp>
      <p:sp>
        <p:nvSpPr>
          <p:cNvPr id="98" name="PlaceHolder 3"/>
          <p:cNvSpPr>
            <a:spLocks noGrp="1"/>
          </p:cNvSpPr>
          <p:nvPr>
            <p:ph type="body"/>
          </p:nvPr>
        </p:nvSpPr>
        <p:spPr>
          <a:xfrm>
            <a:off x="3239640" y="1604520"/>
            <a:ext cx="2649600" cy="1896840"/>
          </a:xfrm>
          <a:prstGeom prst="rect">
            <a:avLst/>
          </a:prstGeom>
        </p:spPr>
        <p:txBody>
          <a:bodyPr lIns="0" rIns="0" tIns="0" bIns="0">
            <a:normAutofit fontScale="76000"/>
          </a:bodyPr>
          <a:p>
            <a:endParaRPr b="0" lang="ru-RU" sz="3200" spc="-1" strike="noStrike">
              <a:latin typeface="Arial"/>
            </a:endParaRPr>
          </a:p>
        </p:txBody>
      </p:sp>
      <p:sp>
        <p:nvSpPr>
          <p:cNvPr id="99" name="PlaceHolder 4"/>
          <p:cNvSpPr>
            <a:spLocks noGrp="1"/>
          </p:cNvSpPr>
          <p:nvPr>
            <p:ph type="body"/>
          </p:nvPr>
        </p:nvSpPr>
        <p:spPr>
          <a:xfrm>
            <a:off x="6022080" y="1604520"/>
            <a:ext cx="2649600" cy="1896840"/>
          </a:xfrm>
          <a:prstGeom prst="rect">
            <a:avLst/>
          </a:prstGeom>
        </p:spPr>
        <p:txBody>
          <a:bodyPr lIns="0" rIns="0" tIns="0" bIns="0">
            <a:normAutofit fontScale="76000"/>
          </a:bodyPr>
          <a:p>
            <a:endParaRPr b="0" lang="ru-RU" sz="3200" spc="-1" strike="noStrike">
              <a:latin typeface="Arial"/>
            </a:endParaRPr>
          </a:p>
        </p:txBody>
      </p:sp>
      <p:sp>
        <p:nvSpPr>
          <p:cNvPr id="100" name="PlaceHolder 5"/>
          <p:cNvSpPr>
            <a:spLocks noGrp="1"/>
          </p:cNvSpPr>
          <p:nvPr>
            <p:ph type="body"/>
          </p:nvPr>
        </p:nvSpPr>
        <p:spPr>
          <a:xfrm>
            <a:off x="457200" y="3682080"/>
            <a:ext cx="2649600" cy="1896840"/>
          </a:xfrm>
          <a:prstGeom prst="rect">
            <a:avLst/>
          </a:prstGeom>
        </p:spPr>
        <p:txBody>
          <a:bodyPr lIns="0" rIns="0" tIns="0" bIns="0">
            <a:normAutofit fontScale="76000"/>
          </a:bodyPr>
          <a:p>
            <a:endParaRPr b="0" lang="ru-RU" sz="3200" spc="-1" strike="noStrike">
              <a:latin typeface="Arial"/>
            </a:endParaRPr>
          </a:p>
        </p:txBody>
      </p:sp>
      <p:sp>
        <p:nvSpPr>
          <p:cNvPr id="101" name="PlaceHolder 6"/>
          <p:cNvSpPr>
            <a:spLocks noGrp="1"/>
          </p:cNvSpPr>
          <p:nvPr>
            <p:ph type="body"/>
          </p:nvPr>
        </p:nvSpPr>
        <p:spPr>
          <a:xfrm>
            <a:off x="3239640" y="3682080"/>
            <a:ext cx="2649600" cy="1896840"/>
          </a:xfrm>
          <a:prstGeom prst="rect">
            <a:avLst/>
          </a:prstGeom>
        </p:spPr>
        <p:txBody>
          <a:bodyPr lIns="0" rIns="0" tIns="0" bIns="0">
            <a:normAutofit fontScale="76000"/>
          </a:bodyPr>
          <a:p>
            <a:endParaRPr b="0" lang="ru-RU" sz="3200" spc="-1" strike="noStrike">
              <a:latin typeface="Arial"/>
            </a:endParaRPr>
          </a:p>
        </p:txBody>
      </p:sp>
      <p:sp>
        <p:nvSpPr>
          <p:cNvPr id="102" name="PlaceHolder 7"/>
          <p:cNvSpPr>
            <a:spLocks noGrp="1"/>
          </p:cNvSpPr>
          <p:nvPr>
            <p:ph type="body"/>
          </p:nvPr>
        </p:nvSpPr>
        <p:spPr>
          <a:xfrm>
            <a:off x="6022080" y="3682080"/>
            <a:ext cx="2649600" cy="1896840"/>
          </a:xfrm>
          <a:prstGeom prst="rect">
            <a:avLst/>
          </a:prstGeom>
        </p:spPr>
        <p:txBody>
          <a:bodyPr lIns="0" rIns="0" tIns="0" bIns="0">
            <a:normAutofit fontScale="76000"/>
          </a:bodyPr>
          <a:p>
            <a:endParaRPr b="0" lang="ru-RU" sz="3200" spc="-1" strike="noStrike">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115"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117" name="PlaceHolder 2"/>
          <p:cNvSpPr>
            <a:spLocks noGrp="1"/>
          </p:cNvSpPr>
          <p:nvPr>
            <p:ph type="body"/>
          </p:nvPr>
        </p:nvSpPr>
        <p:spPr>
          <a:xfrm>
            <a:off x="457200" y="1604520"/>
            <a:ext cx="8229240" cy="3977280"/>
          </a:xfrm>
          <a:prstGeom prst="rect">
            <a:avLst/>
          </a:prstGeom>
        </p:spPr>
        <p:txBody>
          <a:bodyPr lIns="0" rIns="0" tIns="0" bIns="0">
            <a:normAutofit/>
          </a:bodyPr>
          <a:p>
            <a:endParaRPr b="0" lang="ru-RU" sz="3200" spc="-1" strike="noStrike">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119" name="PlaceHolder 2"/>
          <p:cNvSpPr>
            <a:spLocks noGrp="1"/>
          </p:cNvSpPr>
          <p:nvPr>
            <p:ph type="body"/>
          </p:nvPr>
        </p:nvSpPr>
        <p:spPr>
          <a:xfrm>
            <a:off x="457200" y="1604520"/>
            <a:ext cx="4015800" cy="3977280"/>
          </a:xfrm>
          <a:prstGeom prst="rect">
            <a:avLst/>
          </a:prstGeom>
        </p:spPr>
        <p:txBody>
          <a:bodyPr lIns="0" rIns="0" tIns="0" bIns="0">
            <a:normAutofit/>
          </a:bodyPr>
          <a:p>
            <a:endParaRPr b="0" lang="ru-RU" sz="3200" spc="-1" strike="noStrike">
              <a:latin typeface="Arial"/>
            </a:endParaRPr>
          </a:p>
        </p:txBody>
      </p:sp>
      <p:sp>
        <p:nvSpPr>
          <p:cNvPr id="120" name="PlaceHolder 3"/>
          <p:cNvSpPr>
            <a:spLocks noGrp="1"/>
          </p:cNvSpPr>
          <p:nvPr>
            <p:ph type="body"/>
          </p:nvPr>
        </p:nvSpPr>
        <p:spPr>
          <a:xfrm>
            <a:off x="4674240" y="1604520"/>
            <a:ext cx="4015800" cy="3977280"/>
          </a:xfrm>
          <a:prstGeom prst="rect">
            <a:avLst/>
          </a:prstGeom>
        </p:spPr>
        <p:txBody>
          <a:bodyPr lIns="0" rIns="0" tIns="0" bIns="0">
            <a:normAutofit/>
          </a:bodyPr>
          <a:p>
            <a:endParaRPr b="0" lang="ru-RU" sz="3200" spc="-1" strike="noStrike">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1"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23" name="PlaceHolder 2"/>
          <p:cNvSpPr>
            <a:spLocks noGrp="1"/>
          </p:cNvSpPr>
          <p:nvPr>
            <p:ph type="body"/>
          </p:nvPr>
        </p:nvSpPr>
        <p:spPr>
          <a:xfrm>
            <a:off x="457200" y="1604520"/>
            <a:ext cx="8229240" cy="3977280"/>
          </a:xfrm>
          <a:prstGeom prst="rect">
            <a:avLst/>
          </a:prstGeom>
        </p:spPr>
        <p:txBody>
          <a:bodyPr lIns="0" rIns="0" tIns="0" bIns="0">
            <a:normAutofit/>
          </a:bodyPr>
          <a:p>
            <a:endParaRPr b="0" lang="ru-RU" sz="3200" spc="-1" strike="noStrike">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2" name="PlaceHolder 1"/>
          <p:cNvSpPr>
            <a:spLocks noGrp="1"/>
          </p:cNvSpPr>
          <p:nvPr>
            <p:ph type="subTitle"/>
          </p:nvPr>
        </p:nvSpPr>
        <p:spPr>
          <a:xfrm>
            <a:off x="457200" y="273600"/>
            <a:ext cx="8229240" cy="530784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124" name="PlaceHolder 2"/>
          <p:cNvSpPr>
            <a:spLocks noGrp="1"/>
          </p:cNvSpPr>
          <p:nvPr>
            <p:ph type="body"/>
          </p:nvPr>
        </p:nvSpPr>
        <p:spPr>
          <a:xfrm>
            <a:off x="457200" y="1604520"/>
            <a:ext cx="4015800" cy="1896840"/>
          </a:xfrm>
          <a:prstGeom prst="rect">
            <a:avLst/>
          </a:prstGeom>
        </p:spPr>
        <p:txBody>
          <a:bodyPr lIns="0" rIns="0" tIns="0" bIns="0">
            <a:normAutofit/>
          </a:bodyPr>
          <a:p>
            <a:endParaRPr b="0" lang="ru-RU" sz="3200" spc="-1" strike="noStrike">
              <a:latin typeface="Arial"/>
            </a:endParaRPr>
          </a:p>
        </p:txBody>
      </p:sp>
      <p:sp>
        <p:nvSpPr>
          <p:cNvPr id="125" name="PlaceHolder 3"/>
          <p:cNvSpPr>
            <a:spLocks noGrp="1"/>
          </p:cNvSpPr>
          <p:nvPr>
            <p:ph type="body"/>
          </p:nvPr>
        </p:nvSpPr>
        <p:spPr>
          <a:xfrm>
            <a:off x="4674240" y="1604520"/>
            <a:ext cx="4015800" cy="3977280"/>
          </a:xfrm>
          <a:prstGeom prst="rect">
            <a:avLst/>
          </a:prstGeom>
        </p:spPr>
        <p:txBody>
          <a:bodyPr lIns="0" rIns="0" tIns="0" bIns="0">
            <a:normAutofit/>
          </a:bodyPr>
          <a:p>
            <a:endParaRPr b="0" lang="ru-RU" sz="3200" spc="-1" strike="noStrike">
              <a:latin typeface="Arial"/>
            </a:endParaRPr>
          </a:p>
        </p:txBody>
      </p:sp>
      <p:sp>
        <p:nvSpPr>
          <p:cNvPr id="126" name="PlaceHolder 4"/>
          <p:cNvSpPr>
            <a:spLocks noGrp="1"/>
          </p:cNvSpPr>
          <p:nvPr>
            <p:ph type="body"/>
          </p:nvPr>
        </p:nvSpPr>
        <p:spPr>
          <a:xfrm>
            <a:off x="457200" y="3682080"/>
            <a:ext cx="401580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128" name="PlaceHolder 2"/>
          <p:cNvSpPr>
            <a:spLocks noGrp="1"/>
          </p:cNvSpPr>
          <p:nvPr>
            <p:ph type="body"/>
          </p:nvPr>
        </p:nvSpPr>
        <p:spPr>
          <a:xfrm>
            <a:off x="457200" y="1604520"/>
            <a:ext cx="4015800" cy="3977280"/>
          </a:xfrm>
          <a:prstGeom prst="rect">
            <a:avLst/>
          </a:prstGeom>
        </p:spPr>
        <p:txBody>
          <a:bodyPr lIns="0" rIns="0" tIns="0" bIns="0">
            <a:normAutofit/>
          </a:bodyPr>
          <a:p>
            <a:endParaRPr b="0" lang="ru-RU" sz="3200" spc="-1" strike="noStrike">
              <a:latin typeface="Arial"/>
            </a:endParaRPr>
          </a:p>
        </p:txBody>
      </p:sp>
      <p:sp>
        <p:nvSpPr>
          <p:cNvPr id="129" name="PlaceHolder 3"/>
          <p:cNvSpPr>
            <a:spLocks noGrp="1"/>
          </p:cNvSpPr>
          <p:nvPr>
            <p:ph type="body"/>
          </p:nvPr>
        </p:nvSpPr>
        <p:spPr>
          <a:xfrm>
            <a:off x="4674240" y="1604520"/>
            <a:ext cx="4015800" cy="1896840"/>
          </a:xfrm>
          <a:prstGeom prst="rect">
            <a:avLst/>
          </a:prstGeom>
        </p:spPr>
        <p:txBody>
          <a:bodyPr lIns="0" rIns="0" tIns="0" bIns="0">
            <a:normAutofit/>
          </a:bodyPr>
          <a:p>
            <a:endParaRPr b="0" lang="ru-RU" sz="3200" spc="-1" strike="noStrike">
              <a:latin typeface="Arial"/>
            </a:endParaRPr>
          </a:p>
        </p:txBody>
      </p:sp>
      <p:sp>
        <p:nvSpPr>
          <p:cNvPr id="130" name="PlaceHolder 4"/>
          <p:cNvSpPr>
            <a:spLocks noGrp="1"/>
          </p:cNvSpPr>
          <p:nvPr>
            <p:ph type="body"/>
          </p:nvPr>
        </p:nvSpPr>
        <p:spPr>
          <a:xfrm>
            <a:off x="4674240" y="3682080"/>
            <a:ext cx="401580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132" name="PlaceHolder 2"/>
          <p:cNvSpPr>
            <a:spLocks noGrp="1"/>
          </p:cNvSpPr>
          <p:nvPr>
            <p:ph type="body"/>
          </p:nvPr>
        </p:nvSpPr>
        <p:spPr>
          <a:xfrm>
            <a:off x="457200" y="1604520"/>
            <a:ext cx="4015800" cy="1896840"/>
          </a:xfrm>
          <a:prstGeom prst="rect">
            <a:avLst/>
          </a:prstGeom>
        </p:spPr>
        <p:txBody>
          <a:bodyPr lIns="0" rIns="0" tIns="0" bIns="0">
            <a:normAutofit/>
          </a:bodyPr>
          <a:p>
            <a:endParaRPr b="0" lang="ru-RU" sz="3200" spc="-1" strike="noStrike">
              <a:latin typeface="Arial"/>
            </a:endParaRPr>
          </a:p>
        </p:txBody>
      </p:sp>
      <p:sp>
        <p:nvSpPr>
          <p:cNvPr id="133" name="PlaceHolder 3"/>
          <p:cNvSpPr>
            <a:spLocks noGrp="1"/>
          </p:cNvSpPr>
          <p:nvPr>
            <p:ph type="body"/>
          </p:nvPr>
        </p:nvSpPr>
        <p:spPr>
          <a:xfrm>
            <a:off x="4674240" y="1604520"/>
            <a:ext cx="4015800" cy="1896840"/>
          </a:xfrm>
          <a:prstGeom prst="rect">
            <a:avLst/>
          </a:prstGeom>
        </p:spPr>
        <p:txBody>
          <a:bodyPr lIns="0" rIns="0" tIns="0" bIns="0">
            <a:normAutofit/>
          </a:bodyPr>
          <a:p>
            <a:endParaRPr b="0" lang="ru-RU" sz="3200" spc="-1" strike="noStrike">
              <a:latin typeface="Arial"/>
            </a:endParaRPr>
          </a:p>
        </p:txBody>
      </p:sp>
      <p:sp>
        <p:nvSpPr>
          <p:cNvPr id="134" name="PlaceHolder 4"/>
          <p:cNvSpPr>
            <a:spLocks noGrp="1"/>
          </p:cNvSpPr>
          <p:nvPr>
            <p:ph type="body"/>
          </p:nvPr>
        </p:nvSpPr>
        <p:spPr>
          <a:xfrm>
            <a:off x="457200" y="3682080"/>
            <a:ext cx="822924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136" name="PlaceHolder 2"/>
          <p:cNvSpPr>
            <a:spLocks noGrp="1"/>
          </p:cNvSpPr>
          <p:nvPr>
            <p:ph type="body"/>
          </p:nvPr>
        </p:nvSpPr>
        <p:spPr>
          <a:xfrm>
            <a:off x="457200" y="1604520"/>
            <a:ext cx="8229240" cy="1896840"/>
          </a:xfrm>
          <a:prstGeom prst="rect">
            <a:avLst/>
          </a:prstGeom>
        </p:spPr>
        <p:txBody>
          <a:bodyPr lIns="0" rIns="0" tIns="0" bIns="0">
            <a:normAutofit/>
          </a:bodyPr>
          <a:p>
            <a:endParaRPr b="0" lang="ru-RU" sz="3200" spc="-1" strike="noStrike">
              <a:latin typeface="Arial"/>
            </a:endParaRPr>
          </a:p>
        </p:txBody>
      </p:sp>
      <p:sp>
        <p:nvSpPr>
          <p:cNvPr id="137" name="PlaceHolder 3"/>
          <p:cNvSpPr>
            <a:spLocks noGrp="1"/>
          </p:cNvSpPr>
          <p:nvPr>
            <p:ph type="body"/>
          </p:nvPr>
        </p:nvSpPr>
        <p:spPr>
          <a:xfrm>
            <a:off x="457200" y="3682080"/>
            <a:ext cx="822924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139" name="PlaceHolder 2"/>
          <p:cNvSpPr>
            <a:spLocks noGrp="1"/>
          </p:cNvSpPr>
          <p:nvPr>
            <p:ph type="body"/>
          </p:nvPr>
        </p:nvSpPr>
        <p:spPr>
          <a:xfrm>
            <a:off x="457200" y="1604520"/>
            <a:ext cx="4015800" cy="1896840"/>
          </a:xfrm>
          <a:prstGeom prst="rect">
            <a:avLst/>
          </a:prstGeom>
        </p:spPr>
        <p:txBody>
          <a:bodyPr lIns="0" rIns="0" tIns="0" bIns="0">
            <a:normAutofit/>
          </a:bodyPr>
          <a:p>
            <a:endParaRPr b="0" lang="ru-RU" sz="3200" spc="-1" strike="noStrike">
              <a:latin typeface="Arial"/>
            </a:endParaRPr>
          </a:p>
        </p:txBody>
      </p:sp>
      <p:sp>
        <p:nvSpPr>
          <p:cNvPr id="140" name="PlaceHolder 3"/>
          <p:cNvSpPr>
            <a:spLocks noGrp="1"/>
          </p:cNvSpPr>
          <p:nvPr>
            <p:ph type="body"/>
          </p:nvPr>
        </p:nvSpPr>
        <p:spPr>
          <a:xfrm>
            <a:off x="4674240" y="1604520"/>
            <a:ext cx="4015800" cy="1896840"/>
          </a:xfrm>
          <a:prstGeom prst="rect">
            <a:avLst/>
          </a:prstGeom>
        </p:spPr>
        <p:txBody>
          <a:bodyPr lIns="0" rIns="0" tIns="0" bIns="0">
            <a:normAutofit/>
          </a:bodyPr>
          <a:p>
            <a:endParaRPr b="0" lang="ru-RU" sz="3200" spc="-1" strike="noStrike">
              <a:latin typeface="Arial"/>
            </a:endParaRPr>
          </a:p>
        </p:txBody>
      </p:sp>
      <p:sp>
        <p:nvSpPr>
          <p:cNvPr id="141" name="PlaceHolder 4"/>
          <p:cNvSpPr>
            <a:spLocks noGrp="1"/>
          </p:cNvSpPr>
          <p:nvPr>
            <p:ph type="body"/>
          </p:nvPr>
        </p:nvSpPr>
        <p:spPr>
          <a:xfrm>
            <a:off x="457200" y="3682080"/>
            <a:ext cx="4015800" cy="1896840"/>
          </a:xfrm>
          <a:prstGeom prst="rect">
            <a:avLst/>
          </a:prstGeom>
        </p:spPr>
        <p:txBody>
          <a:bodyPr lIns="0" rIns="0" tIns="0" bIns="0">
            <a:normAutofit/>
          </a:bodyPr>
          <a:p>
            <a:endParaRPr b="0" lang="ru-RU" sz="3200" spc="-1" strike="noStrike">
              <a:latin typeface="Arial"/>
            </a:endParaRPr>
          </a:p>
        </p:txBody>
      </p:sp>
      <p:sp>
        <p:nvSpPr>
          <p:cNvPr id="142" name="PlaceHolder 5"/>
          <p:cNvSpPr>
            <a:spLocks noGrp="1"/>
          </p:cNvSpPr>
          <p:nvPr>
            <p:ph type="body"/>
          </p:nvPr>
        </p:nvSpPr>
        <p:spPr>
          <a:xfrm>
            <a:off x="4674240" y="3682080"/>
            <a:ext cx="401580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144" name="PlaceHolder 2"/>
          <p:cNvSpPr>
            <a:spLocks noGrp="1"/>
          </p:cNvSpPr>
          <p:nvPr>
            <p:ph type="body"/>
          </p:nvPr>
        </p:nvSpPr>
        <p:spPr>
          <a:xfrm>
            <a:off x="457200" y="1604520"/>
            <a:ext cx="2649600" cy="1896840"/>
          </a:xfrm>
          <a:prstGeom prst="rect">
            <a:avLst/>
          </a:prstGeom>
        </p:spPr>
        <p:txBody>
          <a:bodyPr lIns="0" rIns="0" tIns="0" bIns="0">
            <a:normAutofit fontScale="76000"/>
          </a:bodyPr>
          <a:p>
            <a:endParaRPr b="0" lang="ru-RU" sz="3200" spc="-1" strike="noStrike">
              <a:latin typeface="Arial"/>
            </a:endParaRPr>
          </a:p>
        </p:txBody>
      </p:sp>
      <p:sp>
        <p:nvSpPr>
          <p:cNvPr id="145" name="PlaceHolder 3"/>
          <p:cNvSpPr>
            <a:spLocks noGrp="1"/>
          </p:cNvSpPr>
          <p:nvPr>
            <p:ph type="body"/>
          </p:nvPr>
        </p:nvSpPr>
        <p:spPr>
          <a:xfrm>
            <a:off x="3239640" y="1604520"/>
            <a:ext cx="2649600" cy="1896840"/>
          </a:xfrm>
          <a:prstGeom prst="rect">
            <a:avLst/>
          </a:prstGeom>
        </p:spPr>
        <p:txBody>
          <a:bodyPr lIns="0" rIns="0" tIns="0" bIns="0">
            <a:normAutofit fontScale="76000"/>
          </a:bodyPr>
          <a:p>
            <a:endParaRPr b="0" lang="ru-RU" sz="3200" spc="-1" strike="noStrike">
              <a:latin typeface="Arial"/>
            </a:endParaRPr>
          </a:p>
        </p:txBody>
      </p:sp>
      <p:sp>
        <p:nvSpPr>
          <p:cNvPr id="146" name="PlaceHolder 4"/>
          <p:cNvSpPr>
            <a:spLocks noGrp="1"/>
          </p:cNvSpPr>
          <p:nvPr>
            <p:ph type="body"/>
          </p:nvPr>
        </p:nvSpPr>
        <p:spPr>
          <a:xfrm>
            <a:off x="6022080" y="1604520"/>
            <a:ext cx="2649600" cy="1896840"/>
          </a:xfrm>
          <a:prstGeom prst="rect">
            <a:avLst/>
          </a:prstGeom>
        </p:spPr>
        <p:txBody>
          <a:bodyPr lIns="0" rIns="0" tIns="0" bIns="0">
            <a:normAutofit fontScale="76000"/>
          </a:bodyPr>
          <a:p>
            <a:endParaRPr b="0" lang="ru-RU" sz="3200" spc="-1" strike="noStrike">
              <a:latin typeface="Arial"/>
            </a:endParaRPr>
          </a:p>
        </p:txBody>
      </p:sp>
      <p:sp>
        <p:nvSpPr>
          <p:cNvPr id="147" name="PlaceHolder 5"/>
          <p:cNvSpPr>
            <a:spLocks noGrp="1"/>
          </p:cNvSpPr>
          <p:nvPr>
            <p:ph type="body"/>
          </p:nvPr>
        </p:nvSpPr>
        <p:spPr>
          <a:xfrm>
            <a:off x="457200" y="3682080"/>
            <a:ext cx="2649600" cy="1896840"/>
          </a:xfrm>
          <a:prstGeom prst="rect">
            <a:avLst/>
          </a:prstGeom>
        </p:spPr>
        <p:txBody>
          <a:bodyPr lIns="0" rIns="0" tIns="0" bIns="0">
            <a:normAutofit fontScale="76000"/>
          </a:bodyPr>
          <a:p>
            <a:endParaRPr b="0" lang="ru-RU" sz="3200" spc="-1" strike="noStrike">
              <a:latin typeface="Arial"/>
            </a:endParaRPr>
          </a:p>
        </p:txBody>
      </p:sp>
      <p:sp>
        <p:nvSpPr>
          <p:cNvPr id="148" name="PlaceHolder 6"/>
          <p:cNvSpPr>
            <a:spLocks noGrp="1"/>
          </p:cNvSpPr>
          <p:nvPr>
            <p:ph type="body"/>
          </p:nvPr>
        </p:nvSpPr>
        <p:spPr>
          <a:xfrm>
            <a:off x="3239640" y="3682080"/>
            <a:ext cx="2649600" cy="1896840"/>
          </a:xfrm>
          <a:prstGeom prst="rect">
            <a:avLst/>
          </a:prstGeom>
        </p:spPr>
        <p:txBody>
          <a:bodyPr lIns="0" rIns="0" tIns="0" bIns="0">
            <a:normAutofit fontScale="76000"/>
          </a:bodyPr>
          <a:p>
            <a:endParaRPr b="0" lang="ru-RU" sz="3200" spc="-1" strike="noStrike">
              <a:latin typeface="Arial"/>
            </a:endParaRPr>
          </a:p>
        </p:txBody>
      </p:sp>
      <p:sp>
        <p:nvSpPr>
          <p:cNvPr id="149" name="PlaceHolder 7"/>
          <p:cNvSpPr>
            <a:spLocks noGrp="1"/>
          </p:cNvSpPr>
          <p:nvPr>
            <p:ph type="body"/>
          </p:nvPr>
        </p:nvSpPr>
        <p:spPr>
          <a:xfrm>
            <a:off x="6022080" y="3682080"/>
            <a:ext cx="2649600" cy="1896840"/>
          </a:xfrm>
          <a:prstGeom prst="rect">
            <a:avLst/>
          </a:prstGeom>
        </p:spPr>
        <p:txBody>
          <a:bodyPr lIns="0" rIns="0" tIns="0" bIns="0">
            <a:normAutofit fontScale="76000"/>
          </a:bodyPr>
          <a:p>
            <a:endParaRPr b="0" lang="ru-RU"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25" name="PlaceHolder 2"/>
          <p:cNvSpPr>
            <a:spLocks noGrp="1"/>
          </p:cNvSpPr>
          <p:nvPr>
            <p:ph type="body"/>
          </p:nvPr>
        </p:nvSpPr>
        <p:spPr>
          <a:xfrm>
            <a:off x="457200" y="1604520"/>
            <a:ext cx="4015800" cy="3977280"/>
          </a:xfrm>
          <a:prstGeom prst="rect">
            <a:avLst/>
          </a:prstGeom>
        </p:spPr>
        <p:txBody>
          <a:bodyPr lIns="0" rIns="0" tIns="0" bIns="0">
            <a:normAutofit/>
          </a:bodyPr>
          <a:p>
            <a:endParaRPr b="0" lang="ru-RU" sz="3200" spc="-1" strike="noStrike">
              <a:latin typeface="Arial"/>
            </a:endParaRPr>
          </a:p>
        </p:txBody>
      </p:sp>
      <p:sp>
        <p:nvSpPr>
          <p:cNvPr id="26" name="PlaceHolder 3"/>
          <p:cNvSpPr>
            <a:spLocks noGrp="1"/>
          </p:cNvSpPr>
          <p:nvPr>
            <p:ph type="body"/>
          </p:nvPr>
        </p:nvSpPr>
        <p:spPr>
          <a:xfrm>
            <a:off x="4674240" y="1604520"/>
            <a:ext cx="4015800" cy="3977280"/>
          </a:xfrm>
          <a:prstGeom prst="rect">
            <a:avLst/>
          </a:prstGeom>
        </p:spPr>
        <p:txBody>
          <a:bodyPr lIns="0" rIns="0" tIns="0" bIns="0">
            <a:normAutofit/>
          </a:bodyPr>
          <a:p>
            <a:endParaRPr b="0" lang="ru-RU"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8" name="PlaceHolder 1"/>
          <p:cNvSpPr>
            <a:spLocks noGrp="1"/>
          </p:cNvSpPr>
          <p:nvPr>
            <p:ph type="subTitle"/>
          </p:nvPr>
        </p:nvSpPr>
        <p:spPr>
          <a:xfrm>
            <a:off x="457200" y="273600"/>
            <a:ext cx="8229240" cy="530784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30" name="PlaceHolder 2"/>
          <p:cNvSpPr>
            <a:spLocks noGrp="1"/>
          </p:cNvSpPr>
          <p:nvPr>
            <p:ph type="body"/>
          </p:nvPr>
        </p:nvSpPr>
        <p:spPr>
          <a:xfrm>
            <a:off x="457200" y="1604520"/>
            <a:ext cx="4015800" cy="1896840"/>
          </a:xfrm>
          <a:prstGeom prst="rect">
            <a:avLst/>
          </a:prstGeom>
        </p:spPr>
        <p:txBody>
          <a:bodyPr lIns="0" rIns="0" tIns="0" bIns="0">
            <a:normAutofit/>
          </a:bodyPr>
          <a:p>
            <a:endParaRPr b="0" lang="ru-RU" sz="3200" spc="-1" strike="noStrike">
              <a:latin typeface="Arial"/>
            </a:endParaRPr>
          </a:p>
        </p:txBody>
      </p:sp>
      <p:sp>
        <p:nvSpPr>
          <p:cNvPr id="31" name="PlaceHolder 3"/>
          <p:cNvSpPr>
            <a:spLocks noGrp="1"/>
          </p:cNvSpPr>
          <p:nvPr>
            <p:ph type="body"/>
          </p:nvPr>
        </p:nvSpPr>
        <p:spPr>
          <a:xfrm>
            <a:off x="4674240" y="1604520"/>
            <a:ext cx="4015800" cy="3977280"/>
          </a:xfrm>
          <a:prstGeom prst="rect">
            <a:avLst/>
          </a:prstGeom>
        </p:spPr>
        <p:txBody>
          <a:bodyPr lIns="0" rIns="0" tIns="0" bIns="0">
            <a:normAutofit/>
          </a:bodyPr>
          <a:p>
            <a:endParaRPr b="0" lang="ru-RU" sz="3200" spc="-1" strike="noStrike">
              <a:latin typeface="Arial"/>
            </a:endParaRPr>
          </a:p>
        </p:txBody>
      </p:sp>
      <p:sp>
        <p:nvSpPr>
          <p:cNvPr id="32" name="PlaceHolder 4"/>
          <p:cNvSpPr>
            <a:spLocks noGrp="1"/>
          </p:cNvSpPr>
          <p:nvPr>
            <p:ph type="body"/>
          </p:nvPr>
        </p:nvSpPr>
        <p:spPr>
          <a:xfrm>
            <a:off x="457200" y="3682080"/>
            <a:ext cx="401580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34" name="PlaceHolder 2"/>
          <p:cNvSpPr>
            <a:spLocks noGrp="1"/>
          </p:cNvSpPr>
          <p:nvPr>
            <p:ph type="body"/>
          </p:nvPr>
        </p:nvSpPr>
        <p:spPr>
          <a:xfrm>
            <a:off x="457200" y="1604520"/>
            <a:ext cx="4015800" cy="3977280"/>
          </a:xfrm>
          <a:prstGeom prst="rect">
            <a:avLst/>
          </a:prstGeom>
        </p:spPr>
        <p:txBody>
          <a:bodyPr lIns="0" rIns="0" tIns="0" bIns="0">
            <a:normAutofit/>
          </a:bodyPr>
          <a:p>
            <a:endParaRPr b="0" lang="ru-RU" sz="3200" spc="-1" strike="noStrike">
              <a:latin typeface="Arial"/>
            </a:endParaRPr>
          </a:p>
        </p:txBody>
      </p:sp>
      <p:sp>
        <p:nvSpPr>
          <p:cNvPr id="35" name="PlaceHolder 3"/>
          <p:cNvSpPr>
            <a:spLocks noGrp="1"/>
          </p:cNvSpPr>
          <p:nvPr>
            <p:ph type="body"/>
          </p:nvPr>
        </p:nvSpPr>
        <p:spPr>
          <a:xfrm>
            <a:off x="4674240" y="1604520"/>
            <a:ext cx="4015800" cy="1896840"/>
          </a:xfrm>
          <a:prstGeom prst="rect">
            <a:avLst/>
          </a:prstGeom>
        </p:spPr>
        <p:txBody>
          <a:bodyPr lIns="0" rIns="0" tIns="0" bIns="0">
            <a:normAutofit/>
          </a:bodyPr>
          <a:p>
            <a:endParaRPr b="0" lang="ru-RU" sz="3200" spc="-1" strike="noStrike">
              <a:latin typeface="Arial"/>
            </a:endParaRPr>
          </a:p>
        </p:txBody>
      </p:sp>
      <p:sp>
        <p:nvSpPr>
          <p:cNvPr id="36" name="PlaceHolder 4"/>
          <p:cNvSpPr>
            <a:spLocks noGrp="1"/>
          </p:cNvSpPr>
          <p:nvPr>
            <p:ph type="body"/>
          </p:nvPr>
        </p:nvSpPr>
        <p:spPr>
          <a:xfrm>
            <a:off x="4674240" y="3682080"/>
            <a:ext cx="401580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21040"/>
            <a:ext cx="8229240" cy="1250280"/>
          </a:xfrm>
          <a:prstGeom prst="rect">
            <a:avLst/>
          </a:prstGeom>
        </p:spPr>
        <p:txBody>
          <a:bodyPr lIns="0" rIns="0" tIns="0" bIns="0" anchor="ctr">
            <a:noAutofit/>
          </a:bodyPr>
          <a:p>
            <a:pPr algn="ctr"/>
            <a:endParaRPr b="0" lang="ru-RU" sz="4400" spc="-1" strike="noStrike">
              <a:latin typeface="Arial"/>
            </a:endParaRPr>
          </a:p>
        </p:txBody>
      </p:sp>
      <p:sp>
        <p:nvSpPr>
          <p:cNvPr id="38" name="PlaceHolder 2"/>
          <p:cNvSpPr>
            <a:spLocks noGrp="1"/>
          </p:cNvSpPr>
          <p:nvPr>
            <p:ph type="body"/>
          </p:nvPr>
        </p:nvSpPr>
        <p:spPr>
          <a:xfrm>
            <a:off x="457200" y="1604520"/>
            <a:ext cx="4015800" cy="1896840"/>
          </a:xfrm>
          <a:prstGeom prst="rect">
            <a:avLst/>
          </a:prstGeom>
        </p:spPr>
        <p:txBody>
          <a:bodyPr lIns="0" rIns="0" tIns="0" bIns="0">
            <a:normAutofit/>
          </a:bodyPr>
          <a:p>
            <a:endParaRPr b="0" lang="ru-RU" sz="3200" spc="-1" strike="noStrike">
              <a:latin typeface="Arial"/>
            </a:endParaRPr>
          </a:p>
        </p:txBody>
      </p:sp>
      <p:sp>
        <p:nvSpPr>
          <p:cNvPr id="39" name="PlaceHolder 3"/>
          <p:cNvSpPr>
            <a:spLocks noGrp="1"/>
          </p:cNvSpPr>
          <p:nvPr>
            <p:ph type="body"/>
          </p:nvPr>
        </p:nvSpPr>
        <p:spPr>
          <a:xfrm>
            <a:off x="4674240" y="1604520"/>
            <a:ext cx="4015800" cy="1896840"/>
          </a:xfrm>
          <a:prstGeom prst="rect">
            <a:avLst/>
          </a:prstGeom>
        </p:spPr>
        <p:txBody>
          <a:bodyPr lIns="0" rIns="0" tIns="0" bIns="0">
            <a:normAutofit/>
          </a:bodyPr>
          <a:p>
            <a:endParaRPr b="0" lang="ru-RU" sz="3200" spc="-1" strike="noStrike">
              <a:latin typeface="Arial"/>
            </a:endParaRPr>
          </a:p>
        </p:txBody>
      </p:sp>
      <p:sp>
        <p:nvSpPr>
          <p:cNvPr id="40" name="PlaceHolder 4"/>
          <p:cNvSpPr>
            <a:spLocks noGrp="1"/>
          </p:cNvSpPr>
          <p:nvPr>
            <p:ph type="body"/>
          </p:nvPr>
        </p:nvSpPr>
        <p:spPr>
          <a:xfrm>
            <a:off x="457200" y="3682080"/>
            <a:ext cx="8229240" cy="1896840"/>
          </a:xfrm>
          <a:prstGeom prst="rect">
            <a:avLst/>
          </a:prstGeom>
        </p:spPr>
        <p:txBody>
          <a:bodyPr lIns="0" rIns="0" tIns="0" bIns="0">
            <a:normAutofit/>
          </a:bodyPr>
          <a:p>
            <a:endParaRPr b="0" lang="ru-RU"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65000">
              <a:srgbClr val="000000"/>
            </a:gs>
            <a:gs pos="100000">
              <a:srgbClr val="5b77a8"/>
            </a:gs>
          </a:gsLst>
          <a:lin ang="5400000"/>
        </a:gradFill>
      </p:bgPr>
    </p:bg>
    <p:spTree>
      <p:nvGrpSpPr>
        <p:cNvPr id="1" name=""/>
        <p:cNvGrpSpPr/>
        <p:nvPr/>
      </p:nvGrpSpPr>
      <p:grpSpPr>
        <a:xfrm>
          <a:off x="0" y="0"/>
          <a:ext cx="0" cy="0"/>
          <a:chOff x="0" y="0"/>
          <a:chExt cx="0" cy="0"/>
        </a:xfrm>
      </p:grpSpPr>
      <p:sp>
        <p:nvSpPr>
          <p:cNvPr id="0" name="Прямоугольник 6" hidden="1"/>
          <p:cNvSpPr/>
          <p:nvPr/>
        </p:nvSpPr>
        <p:spPr>
          <a:xfrm>
            <a:off x="0" y="0"/>
            <a:ext cx="364680" cy="6853320"/>
          </a:xfrm>
          <a:prstGeom prst="rect">
            <a:avLst/>
          </a:prstGeom>
          <a:solidFill>
            <a:srgbClr val="ffffff"/>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 name="Прямоугольник 7" hidden="1"/>
          <p:cNvSpPr/>
          <p:nvPr/>
        </p:nvSpPr>
        <p:spPr>
          <a:xfrm>
            <a:off x="255240" y="5047560"/>
            <a:ext cx="72000" cy="1690560"/>
          </a:xfrm>
          <a:prstGeom prst="rect">
            <a:avLst/>
          </a:prstGeom>
          <a:solidFill>
            <a:schemeClr val="accent2">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2" name="Прямоугольник 8" hidden="1"/>
          <p:cNvSpPr/>
          <p:nvPr/>
        </p:nvSpPr>
        <p:spPr>
          <a:xfrm>
            <a:off x="255240" y="4796640"/>
            <a:ext cx="72000" cy="227520"/>
          </a:xfrm>
          <a:prstGeom prst="rect">
            <a:avLst/>
          </a:prstGeom>
          <a:solidFill>
            <a:schemeClr val="accent3">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3" name="Прямоугольник 9" hidden="1"/>
          <p:cNvSpPr/>
          <p:nvPr/>
        </p:nvSpPr>
        <p:spPr>
          <a:xfrm>
            <a:off x="255240" y="4637520"/>
            <a:ext cx="72000" cy="136080"/>
          </a:xfrm>
          <a:prstGeom prst="rect">
            <a:avLst/>
          </a:prstGeom>
          <a:solidFill>
            <a:schemeClr val="bg2"/>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4" name="Прямоугольник 10" hidden="1"/>
          <p:cNvSpPr/>
          <p:nvPr/>
        </p:nvSpPr>
        <p:spPr>
          <a:xfrm>
            <a:off x="255240" y="4542480"/>
            <a:ext cx="72000" cy="72000"/>
          </a:xfrm>
          <a:prstGeom prst="rect">
            <a:avLst/>
          </a:prstGeom>
          <a:solidFill>
            <a:schemeClr val="accent2">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5" name="Прямоугольник 11" hidden="1"/>
          <p:cNvSpPr/>
          <p:nvPr/>
        </p:nvSpPr>
        <p:spPr>
          <a:xfrm>
            <a:off x="309600" y="680400"/>
            <a:ext cx="4464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6" name="Прямоугольник 14" hidden="1"/>
          <p:cNvSpPr/>
          <p:nvPr/>
        </p:nvSpPr>
        <p:spPr>
          <a:xfrm>
            <a:off x="268920" y="680400"/>
            <a:ext cx="2628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7" name="Прямоугольник 15" hidden="1"/>
          <p:cNvSpPr/>
          <p:nvPr/>
        </p:nvSpPr>
        <p:spPr>
          <a:xfrm>
            <a:off x="250200" y="680400"/>
            <a:ext cx="792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8" name="Прямоугольник 16" hidden="1"/>
          <p:cNvSpPr/>
          <p:nvPr/>
        </p:nvSpPr>
        <p:spPr>
          <a:xfrm>
            <a:off x="221760" y="680400"/>
            <a:ext cx="792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9" name="Прямоугольник 31"/>
          <p:cNvSpPr/>
          <p:nvPr/>
        </p:nvSpPr>
        <p:spPr>
          <a:xfrm>
            <a:off x="0" y="0"/>
            <a:ext cx="364680" cy="6853320"/>
          </a:xfrm>
          <a:prstGeom prst="rect">
            <a:avLst/>
          </a:prstGeom>
          <a:solidFill>
            <a:srgbClr val="ffffff"/>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0" name="Прямоугольник 38"/>
          <p:cNvSpPr/>
          <p:nvPr/>
        </p:nvSpPr>
        <p:spPr>
          <a:xfrm>
            <a:off x="309600" y="680400"/>
            <a:ext cx="4464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1" name="Прямоугольник 39"/>
          <p:cNvSpPr/>
          <p:nvPr/>
        </p:nvSpPr>
        <p:spPr>
          <a:xfrm>
            <a:off x="268920" y="680400"/>
            <a:ext cx="2628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2" name="Прямоугольник 40"/>
          <p:cNvSpPr/>
          <p:nvPr/>
        </p:nvSpPr>
        <p:spPr>
          <a:xfrm>
            <a:off x="250200" y="680400"/>
            <a:ext cx="792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3" name="Прямоугольник 41"/>
          <p:cNvSpPr/>
          <p:nvPr/>
        </p:nvSpPr>
        <p:spPr>
          <a:xfrm>
            <a:off x="221760" y="680400"/>
            <a:ext cx="792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4" name="Прямоугольник 55"/>
          <p:cNvSpPr/>
          <p:nvPr/>
        </p:nvSpPr>
        <p:spPr>
          <a:xfrm>
            <a:off x="255240" y="5047560"/>
            <a:ext cx="72000" cy="1690560"/>
          </a:xfrm>
          <a:prstGeom prst="rect">
            <a:avLst/>
          </a:prstGeom>
          <a:solidFill>
            <a:schemeClr val="accent2">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5" name="Прямоугольник 64"/>
          <p:cNvSpPr/>
          <p:nvPr/>
        </p:nvSpPr>
        <p:spPr>
          <a:xfrm>
            <a:off x="255240" y="4796640"/>
            <a:ext cx="72000" cy="227520"/>
          </a:xfrm>
          <a:prstGeom prst="rect">
            <a:avLst/>
          </a:prstGeom>
          <a:solidFill>
            <a:schemeClr val="accent3">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6" name="Прямоугольник 65"/>
          <p:cNvSpPr/>
          <p:nvPr/>
        </p:nvSpPr>
        <p:spPr>
          <a:xfrm>
            <a:off x="255240" y="4637520"/>
            <a:ext cx="72000" cy="136080"/>
          </a:xfrm>
          <a:prstGeom prst="rect">
            <a:avLst/>
          </a:prstGeom>
          <a:solidFill>
            <a:schemeClr val="bg2"/>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7" name="Прямоугольник 66"/>
          <p:cNvSpPr/>
          <p:nvPr/>
        </p:nvSpPr>
        <p:spPr>
          <a:xfrm>
            <a:off x="255240" y="4542480"/>
            <a:ext cx="72000" cy="72000"/>
          </a:xfrm>
          <a:prstGeom prst="rect">
            <a:avLst/>
          </a:prstGeom>
          <a:solidFill>
            <a:schemeClr val="accent2">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8" name="PlaceHolder 1"/>
          <p:cNvSpPr>
            <a:spLocks noGrp="1"/>
          </p:cNvSpPr>
          <p:nvPr>
            <p:ph type="title"/>
          </p:nvPr>
        </p:nvSpPr>
        <p:spPr>
          <a:xfrm>
            <a:off x="457200" y="273600"/>
            <a:ext cx="8229240" cy="1144800"/>
          </a:xfrm>
          <a:prstGeom prst="rect">
            <a:avLst/>
          </a:prstGeom>
        </p:spPr>
        <p:txBody>
          <a:bodyPr lIns="0" rIns="0" tIns="0" bIns="0" anchor="ctr">
            <a:noAutofit/>
          </a:bodyPr>
          <a:p>
            <a:pPr algn="ctr"/>
            <a:r>
              <a:rPr b="0" lang="ru-RU" sz="4400" spc="-1" strike="noStrike">
                <a:latin typeface="Arial"/>
              </a:rPr>
              <a:t>Для правки текста заглавия щёлкните мышью</a:t>
            </a:r>
            <a:endParaRPr b="0" lang="ru-RU" sz="4400" spc="-1" strike="noStrike">
              <a:latin typeface="Arial"/>
            </a:endParaRPr>
          </a:p>
        </p:txBody>
      </p:sp>
      <p:sp>
        <p:nvSpPr>
          <p:cNvPr id="19"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ru-RU" sz="3200" spc="-1" strike="noStrike">
                <a:latin typeface="Arial"/>
              </a:rPr>
              <a:t>Для правки структуры щёлкните мышью</a:t>
            </a:r>
            <a:endParaRPr b="0" lang="ru-RU" sz="3200" spc="-1" strike="noStrike">
              <a:latin typeface="Arial"/>
            </a:endParaRPr>
          </a:p>
          <a:p>
            <a:pPr lvl="1" marL="864000" indent="-324000">
              <a:spcBef>
                <a:spcPts val="1134"/>
              </a:spcBef>
              <a:buClr>
                <a:srgbClr val="ffffff"/>
              </a:buClr>
              <a:buSzPct val="75000"/>
              <a:buFont typeface="Symbol" charset="2"/>
              <a:buChar char=""/>
            </a:pPr>
            <a:r>
              <a:rPr b="0" lang="ru-RU" sz="2800" spc="-1" strike="noStrike">
                <a:latin typeface="Arial"/>
              </a:rPr>
              <a:t>Второй уровень структуры</a:t>
            </a:r>
            <a:endParaRPr b="0" lang="ru-RU" sz="2800" spc="-1" strike="noStrike">
              <a:latin typeface="Arial"/>
            </a:endParaRPr>
          </a:p>
          <a:p>
            <a:pPr lvl="2" marL="1296000" indent="-288000">
              <a:spcBef>
                <a:spcPts val="850"/>
              </a:spcBef>
              <a:buClr>
                <a:srgbClr val="ffffff"/>
              </a:buClr>
              <a:buSzPct val="45000"/>
              <a:buFont typeface="Wingdings" charset="2"/>
              <a:buChar char=""/>
            </a:pPr>
            <a:r>
              <a:rPr b="0" lang="ru-RU" sz="2400" spc="-1" strike="noStrike">
                <a:latin typeface="Arial"/>
              </a:rPr>
              <a:t>Третий уровень структуры</a:t>
            </a:r>
            <a:endParaRPr b="0" lang="ru-RU" sz="2400" spc="-1" strike="noStrike">
              <a:latin typeface="Arial"/>
            </a:endParaRPr>
          </a:p>
          <a:p>
            <a:pPr lvl="3" marL="1728000" indent="-216000">
              <a:spcBef>
                <a:spcPts val="567"/>
              </a:spcBef>
              <a:buClr>
                <a:srgbClr val="ffffff"/>
              </a:buClr>
              <a:buSzPct val="75000"/>
              <a:buFont typeface="Symbol" charset="2"/>
              <a:buChar char=""/>
            </a:pPr>
            <a:r>
              <a:rPr b="0" lang="ru-RU" sz="2000" spc="-1" strike="noStrike">
                <a:latin typeface="Arial"/>
              </a:rPr>
              <a:t>Четвёртый уровень структуры</a:t>
            </a:r>
            <a:endParaRPr b="0" lang="ru-RU" sz="2000" spc="-1" strike="noStrike">
              <a:latin typeface="Arial"/>
            </a:endParaRPr>
          </a:p>
          <a:p>
            <a:pPr lvl="4" marL="2160000" indent="-216000">
              <a:spcBef>
                <a:spcPts val="283"/>
              </a:spcBef>
              <a:buClr>
                <a:srgbClr val="ffffff"/>
              </a:buClr>
              <a:buSzPct val="45000"/>
              <a:buFont typeface="Wingdings" charset="2"/>
              <a:buChar char=""/>
            </a:pPr>
            <a:r>
              <a:rPr b="0" lang="ru-RU" sz="2000" spc="-1" strike="noStrike">
                <a:latin typeface="Arial"/>
              </a:rPr>
              <a:t>Пятый уровень структуры</a:t>
            </a:r>
            <a:endParaRPr b="0" lang="ru-RU" sz="2000" spc="-1" strike="noStrike">
              <a:latin typeface="Arial"/>
            </a:endParaRPr>
          </a:p>
          <a:p>
            <a:pPr lvl="5" marL="2592000" indent="-216000">
              <a:spcBef>
                <a:spcPts val="283"/>
              </a:spcBef>
              <a:buClr>
                <a:srgbClr val="ffffff"/>
              </a:buClr>
              <a:buSzPct val="45000"/>
              <a:buFont typeface="Wingdings" charset="2"/>
              <a:buChar char=""/>
            </a:pPr>
            <a:r>
              <a:rPr b="0" lang="ru-RU" sz="2000" spc="-1" strike="noStrike">
                <a:latin typeface="Arial"/>
              </a:rPr>
              <a:t>Шестой уровень структуры</a:t>
            </a:r>
            <a:endParaRPr b="0" lang="ru-RU" sz="2000" spc="-1" strike="noStrike">
              <a:latin typeface="Arial"/>
            </a:endParaRPr>
          </a:p>
          <a:p>
            <a:pPr lvl="6" marL="3024000" indent="-216000">
              <a:spcBef>
                <a:spcPts val="283"/>
              </a:spcBef>
              <a:buClr>
                <a:srgbClr val="ffffff"/>
              </a:buClr>
              <a:buSzPct val="45000"/>
              <a:buFont typeface="Wingdings" charset="2"/>
              <a:buChar char=""/>
            </a:pPr>
            <a:r>
              <a:rPr b="0" lang="ru-RU" sz="2000" spc="-1" strike="noStrike">
                <a:latin typeface="Arial"/>
              </a:rPr>
              <a:t>Седьмой уровень структуры</a:t>
            </a:r>
            <a:endParaRPr b="0" lang="ru-RU"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65000">
              <a:srgbClr val="000000"/>
            </a:gs>
            <a:gs pos="100000">
              <a:srgbClr val="5b77a8"/>
            </a:gs>
          </a:gsLst>
          <a:lin ang="5400000"/>
        </a:gradFill>
      </p:bgPr>
    </p:bg>
    <p:spTree>
      <p:nvGrpSpPr>
        <p:cNvPr id="1" name=""/>
        <p:cNvGrpSpPr/>
        <p:nvPr/>
      </p:nvGrpSpPr>
      <p:grpSpPr>
        <a:xfrm>
          <a:off x="0" y="0"/>
          <a:ext cx="0" cy="0"/>
          <a:chOff x="0" y="0"/>
          <a:chExt cx="0" cy="0"/>
        </a:xfrm>
      </p:grpSpPr>
      <p:sp>
        <p:nvSpPr>
          <p:cNvPr id="56" name="Прямоугольник 6"/>
          <p:cNvSpPr/>
          <p:nvPr/>
        </p:nvSpPr>
        <p:spPr>
          <a:xfrm>
            <a:off x="0" y="0"/>
            <a:ext cx="364680" cy="6853320"/>
          </a:xfrm>
          <a:prstGeom prst="rect">
            <a:avLst/>
          </a:prstGeom>
          <a:solidFill>
            <a:srgbClr val="ffffff"/>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57" name="Прямоугольник 7"/>
          <p:cNvSpPr/>
          <p:nvPr/>
        </p:nvSpPr>
        <p:spPr>
          <a:xfrm>
            <a:off x="255240" y="5047560"/>
            <a:ext cx="72000" cy="1690560"/>
          </a:xfrm>
          <a:prstGeom prst="rect">
            <a:avLst/>
          </a:prstGeom>
          <a:solidFill>
            <a:schemeClr val="accent2">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58" name="Прямоугольник 8"/>
          <p:cNvSpPr/>
          <p:nvPr/>
        </p:nvSpPr>
        <p:spPr>
          <a:xfrm>
            <a:off x="255240" y="4796640"/>
            <a:ext cx="72000" cy="227520"/>
          </a:xfrm>
          <a:prstGeom prst="rect">
            <a:avLst/>
          </a:prstGeom>
          <a:solidFill>
            <a:schemeClr val="accent3">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59" name="Прямоугольник 9"/>
          <p:cNvSpPr/>
          <p:nvPr/>
        </p:nvSpPr>
        <p:spPr>
          <a:xfrm>
            <a:off x="255240" y="4637520"/>
            <a:ext cx="72000" cy="136080"/>
          </a:xfrm>
          <a:prstGeom prst="rect">
            <a:avLst/>
          </a:prstGeom>
          <a:solidFill>
            <a:schemeClr val="bg2"/>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60" name="Прямоугольник 10"/>
          <p:cNvSpPr/>
          <p:nvPr/>
        </p:nvSpPr>
        <p:spPr>
          <a:xfrm>
            <a:off x="255240" y="4542480"/>
            <a:ext cx="72000" cy="72000"/>
          </a:xfrm>
          <a:prstGeom prst="rect">
            <a:avLst/>
          </a:prstGeom>
          <a:solidFill>
            <a:schemeClr val="accent2">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61" name="Прямоугольник 11"/>
          <p:cNvSpPr/>
          <p:nvPr/>
        </p:nvSpPr>
        <p:spPr>
          <a:xfrm>
            <a:off x="309600" y="680400"/>
            <a:ext cx="4464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62" name="Прямоугольник 14"/>
          <p:cNvSpPr/>
          <p:nvPr/>
        </p:nvSpPr>
        <p:spPr>
          <a:xfrm>
            <a:off x="268920" y="680400"/>
            <a:ext cx="2628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63" name="Прямоугольник 15"/>
          <p:cNvSpPr/>
          <p:nvPr/>
        </p:nvSpPr>
        <p:spPr>
          <a:xfrm>
            <a:off x="250200" y="680400"/>
            <a:ext cx="792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64" name="Прямоугольник 16"/>
          <p:cNvSpPr/>
          <p:nvPr/>
        </p:nvSpPr>
        <p:spPr>
          <a:xfrm>
            <a:off x="221760" y="680400"/>
            <a:ext cx="792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65" name="PlaceHolder 1"/>
          <p:cNvSpPr>
            <a:spLocks noGrp="1"/>
          </p:cNvSpPr>
          <p:nvPr>
            <p:ph type="title"/>
          </p:nvPr>
        </p:nvSpPr>
        <p:spPr>
          <a:xfrm>
            <a:off x="457200" y="273600"/>
            <a:ext cx="8229240" cy="1144800"/>
          </a:xfrm>
          <a:prstGeom prst="rect">
            <a:avLst/>
          </a:prstGeom>
        </p:spPr>
        <p:txBody>
          <a:bodyPr lIns="0" rIns="0" tIns="0" bIns="0" anchor="ctr">
            <a:noAutofit/>
          </a:bodyPr>
          <a:p>
            <a:pPr algn="ctr"/>
            <a:r>
              <a:rPr b="0" lang="ru-RU" sz="4400" spc="-1" strike="noStrike">
                <a:latin typeface="Arial"/>
              </a:rPr>
              <a:t>Для правки текста заглавия щёлкните мышью</a:t>
            </a:r>
            <a:endParaRPr b="0" lang="ru-RU" sz="4400" spc="-1" strike="noStrike">
              <a:latin typeface="Arial"/>
            </a:endParaRPr>
          </a:p>
        </p:txBody>
      </p:sp>
      <p:sp>
        <p:nvSpPr>
          <p:cNvPr id="66"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ru-RU" sz="3200" spc="-1" strike="noStrike">
                <a:latin typeface="Arial"/>
              </a:rPr>
              <a:t>Для правки структуры щёлкните мышью</a:t>
            </a:r>
            <a:endParaRPr b="0" lang="ru-RU" sz="3200" spc="-1" strike="noStrike">
              <a:latin typeface="Arial"/>
            </a:endParaRPr>
          </a:p>
          <a:p>
            <a:pPr lvl="1" marL="864000" indent="-324000">
              <a:spcBef>
                <a:spcPts val="1134"/>
              </a:spcBef>
              <a:buClr>
                <a:srgbClr val="ffffff"/>
              </a:buClr>
              <a:buSzPct val="75000"/>
              <a:buFont typeface="Symbol" charset="2"/>
              <a:buChar char=""/>
            </a:pPr>
            <a:r>
              <a:rPr b="0" lang="ru-RU" sz="2800" spc="-1" strike="noStrike">
                <a:latin typeface="Arial"/>
              </a:rPr>
              <a:t>Второй уровень структуры</a:t>
            </a:r>
            <a:endParaRPr b="0" lang="ru-RU" sz="2800" spc="-1" strike="noStrike">
              <a:latin typeface="Arial"/>
            </a:endParaRPr>
          </a:p>
          <a:p>
            <a:pPr lvl="2" marL="1296000" indent="-288000">
              <a:spcBef>
                <a:spcPts val="850"/>
              </a:spcBef>
              <a:buClr>
                <a:srgbClr val="ffffff"/>
              </a:buClr>
              <a:buSzPct val="45000"/>
              <a:buFont typeface="Wingdings" charset="2"/>
              <a:buChar char=""/>
            </a:pPr>
            <a:r>
              <a:rPr b="0" lang="ru-RU" sz="2400" spc="-1" strike="noStrike">
                <a:latin typeface="Arial"/>
              </a:rPr>
              <a:t>Третий уровень структуры</a:t>
            </a:r>
            <a:endParaRPr b="0" lang="ru-RU" sz="2400" spc="-1" strike="noStrike">
              <a:latin typeface="Arial"/>
            </a:endParaRPr>
          </a:p>
          <a:p>
            <a:pPr lvl="3" marL="1728000" indent="-216000">
              <a:spcBef>
                <a:spcPts val="567"/>
              </a:spcBef>
              <a:buClr>
                <a:srgbClr val="ffffff"/>
              </a:buClr>
              <a:buSzPct val="75000"/>
              <a:buFont typeface="Symbol" charset="2"/>
              <a:buChar char=""/>
            </a:pPr>
            <a:r>
              <a:rPr b="0" lang="ru-RU" sz="2000" spc="-1" strike="noStrike">
                <a:latin typeface="Arial"/>
              </a:rPr>
              <a:t>Четвёртый уровень структуры</a:t>
            </a:r>
            <a:endParaRPr b="0" lang="ru-RU" sz="2000" spc="-1" strike="noStrike">
              <a:latin typeface="Arial"/>
            </a:endParaRPr>
          </a:p>
          <a:p>
            <a:pPr lvl="4" marL="2160000" indent="-216000">
              <a:spcBef>
                <a:spcPts val="283"/>
              </a:spcBef>
              <a:buClr>
                <a:srgbClr val="ffffff"/>
              </a:buClr>
              <a:buSzPct val="45000"/>
              <a:buFont typeface="Wingdings" charset="2"/>
              <a:buChar char=""/>
            </a:pPr>
            <a:r>
              <a:rPr b="0" lang="ru-RU" sz="2000" spc="-1" strike="noStrike">
                <a:latin typeface="Arial"/>
              </a:rPr>
              <a:t>Пятый уровень структуры</a:t>
            </a:r>
            <a:endParaRPr b="0" lang="ru-RU" sz="2000" spc="-1" strike="noStrike">
              <a:latin typeface="Arial"/>
            </a:endParaRPr>
          </a:p>
          <a:p>
            <a:pPr lvl="5" marL="2592000" indent="-216000">
              <a:spcBef>
                <a:spcPts val="283"/>
              </a:spcBef>
              <a:buClr>
                <a:srgbClr val="ffffff"/>
              </a:buClr>
              <a:buSzPct val="45000"/>
              <a:buFont typeface="Wingdings" charset="2"/>
              <a:buChar char=""/>
            </a:pPr>
            <a:r>
              <a:rPr b="0" lang="ru-RU" sz="2000" spc="-1" strike="noStrike">
                <a:latin typeface="Arial"/>
              </a:rPr>
              <a:t>Шестой уровень структуры</a:t>
            </a:r>
            <a:endParaRPr b="0" lang="ru-RU" sz="2000" spc="-1" strike="noStrike">
              <a:latin typeface="Arial"/>
            </a:endParaRPr>
          </a:p>
          <a:p>
            <a:pPr lvl="6" marL="3024000" indent="-216000">
              <a:spcBef>
                <a:spcPts val="283"/>
              </a:spcBef>
              <a:buClr>
                <a:srgbClr val="ffffff"/>
              </a:buClr>
              <a:buSzPct val="45000"/>
              <a:buFont typeface="Wingdings" charset="2"/>
              <a:buChar char=""/>
            </a:pPr>
            <a:r>
              <a:rPr b="0" lang="ru-RU" sz="2000" spc="-1" strike="noStrike">
                <a:latin typeface="Arial"/>
              </a:rPr>
              <a:t>Седьмой уровень структуры</a:t>
            </a:r>
            <a:endParaRPr b="0" lang="ru-RU"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65000">
              <a:srgbClr val="000000"/>
            </a:gs>
            <a:gs pos="100000">
              <a:srgbClr val="5b77a8"/>
            </a:gs>
          </a:gsLst>
          <a:lin ang="5400000"/>
        </a:gradFill>
      </p:bgPr>
    </p:bg>
    <p:spTree>
      <p:nvGrpSpPr>
        <p:cNvPr id="1" name=""/>
        <p:cNvGrpSpPr/>
        <p:nvPr/>
      </p:nvGrpSpPr>
      <p:grpSpPr>
        <a:xfrm>
          <a:off x="0" y="0"/>
          <a:ext cx="0" cy="0"/>
          <a:chOff x="0" y="0"/>
          <a:chExt cx="0" cy="0"/>
        </a:xfrm>
      </p:grpSpPr>
      <p:sp>
        <p:nvSpPr>
          <p:cNvPr id="103" name="Прямоугольник 6"/>
          <p:cNvSpPr/>
          <p:nvPr/>
        </p:nvSpPr>
        <p:spPr>
          <a:xfrm>
            <a:off x="0" y="0"/>
            <a:ext cx="364680" cy="6853320"/>
          </a:xfrm>
          <a:prstGeom prst="rect">
            <a:avLst/>
          </a:prstGeom>
          <a:solidFill>
            <a:srgbClr val="ffffff"/>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04" name="Прямоугольник 7"/>
          <p:cNvSpPr/>
          <p:nvPr/>
        </p:nvSpPr>
        <p:spPr>
          <a:xfrm>
            <a:off x="255240" y="5047560"/>
            <a:ext cx="72000" cy="1690560"/>
          </a:xfrm>
          <a:prstGeom prst="rect">
            <a:avLst/>
          </a:prstGeom>
          <a:solidFill>
            <a:schemeClr val="accent2">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05" name="Прямоугольник 8"/>
          <p:cNvSpPr/>
          <p:nvPr/>
        </p:nvSpPr>
        <p:spPr>
          <a:xfrm>
            <a:off x="255240" y="4796640"/>
            <a:ext cx="72000" cy="227520"/>
          </a:xfrm>
          <a:prstGeom prst="rect">
            <a:avLst/>
          </a:prstGeom>
          <a:solidFill>
            <a:schemeClr val="accent3">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06" name="Прямоугольник 9"/>
          <p:cNvSpPr/>
          <p:nvPr/>
        </p:nvSpPr>
        <p:spPr>
          <a:xfrm>
            <a:off x="255240" y="4637520"/>
            <a:ext cx="72000" cy="136080"/>
          </a:xfrm>
          <a:prstGeom prst="rect">
            <a:avLst/>
          </a:prstGeom>
          <a:solidFill>
            <a:schemeClr val="bg2"/>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07" name="Прямоугольник 10"/>
          <p:cNvSpPr/>
          <p:nvPr/>
        </p:nvSpPr>
        <p:spPr>
          <a:xfrm>
            <a:off x="255240" y="4542480"/>
            <a:ext cx="72000" cy="72000"/>
          </a:xfrm>
          <a:prstGeom prst="rect">
            <a:avLst/>
          </a:prstGeom>
          <a:solidFill>
            <a:schemeClr val="accent2">
              <a:alpha val="100000"/>
            </a:schemeClr>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08" name="Прямоугольник 11"/>
          <p:cNvSpPr/>
          <p:nvPr/>
        </p:nvSpPr>
        <p:spPr>
          <a:xfrm>
            <a:off x="309600" y="680400"/>
            <a:ext cx="4464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09" name="Прямоугольник 14"/>
          <p:cNvSpPr/>
          <p:nvPr/>
        </p:nvSpPr>
        <p:spPr>
          <a:xfrm>
            <a:off x="268920" y="680400"/>
            <a:ext cx="2628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10" name="Прямоугольник 15"/>
          <p:cNvSpPr/>
          <p:nvPr/>
        </p:nvSpPr>
        <p:spPr>
          <a:xfrm>
            <a:off x="250200" y="680400"/>
            <a:ext cx="792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11" name="Прямоугольник 16"/>
          <p:cNvSpPr/>
          <p:nvPr/>
        </p:nvSpPr>
        <p:spPr>
          <a:xfrm>
            <a:off x="221760" y="680400"/>
            <a:ext cx="7920" cy="364680"/>
          </a:xfrm>
          <a:prstGeom prst="rect">
            <a:avLst/>
          </a:prstGeom>
          <a:solidFill>
            <a:srgbClr val="000000"/>
          </a:solidFill>
          <a:ln w="50800">
            <a:noFill/>
          </a:ln>
          <a:effectLst>
            <a:glow rad="63360">
              <a:srgbClr val="ffffff">
                <a:alpha val="45000"/>
              </a:srgbClr>
            </a:glow>
            <a:outerShdw blurRad="39960" dir="5400000" dist="20160" rotWithShape="0">
              <a:srgbClr val="000000">
                <a:alpha val="38000"/>
              </a:srgbClr>
            </a:outerShdw>
          </a:effectLst>
        </p:spPr>
        <p:style>
          <a:lnRef idx="3">
            <a:schemeClr val="lt1"/>
          </a:lnRef>
          <a:fillRef idx="1">
            <a:schemeClr val="accent1"/>
          </a:fillRef>
          <a:effectRef idx="1">
            <a:schemeClr val="accent1"/>
          </a:effectRef>
          <a:fontRef idx="minor"/>
        </p:style>
      </p:sp>
      <p:sp>
        <p:nvSpPr>
          <p:cNvPr id="112" name="PlaceHolder 1"/>
          <p:cNvSpPr>
            <a:spLocks noGrp="1"/>
          </p:cNvSpPr>
          <p:nvPr>
            <p:ph type="title"/>
          </p:nvPr>
        </p:nvSpPr>
        <p:spPr>
          <a:xfrm>
            <a:off x="457200" y="273600"/>
            <a:ext cx="8229240" cy="1144800"/>
          </a:xfrm>
          <a:prstGeom prst="rect">
            <a:avLst/>
          </a:prstGeom>
        </p:spPr>
        <p:txBody>
          <a:bodyPr lIns="0" rIns="0" tIns="0" bIns="0" anchor="ctr">
            <a:noAutofit/>
          </a:bodyPr>
          <a:p>
            <a:pPr algn="ctr"/>
            <a:r>
              <a:rPr b="0" lang="ru-RU" sz="4400" spc="-1" strike="noStrike">
                <a:latin typeface="Arial"/>
              </a:rPr>
              <a:t>Для правки текста заглавия щёлкните мышью</a:t>
            </a:r>
            <a:endParaRPr b="0" lang="ru-RU" sz="4400" spc="-1" strike="noStrike">
              <a:latin typeface="Arial"/>
            </a:endParaRPr>
          </a:p>
        </p:txBody>
      </p:sp>
      <p:sp>
        <p:nvSpPr>
          <p:cNvPr id="113"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ru-RU" sz="3200" spc="-1" strike="noStrike">
                <a:latin typeface="Arial"/>
              </a:rPr>
              <a:t>Для правки структуры щёлкните мышью</a:t>
            </a:r>
            <a:endParaRPr b="0" lang="ru-RU" sz="3200" spc="-1" strike="noStrike">
              <a:latin typeface="Arial"/>
            </a:endParaRPr>
          </a:p>
          <a:p>
            <a:pPr lvl="1" marL="864000" indent="-324000">
              <a:spcBef>
                <a:spcPts val="1134"/>
              </a:spcBef>
              <a:buClr>
                <a:srgbClr val="ffffff"/>
              </a:buClr>
              <a:buSzPct val="75000"/>
              <a:buFont typeface="Symbol" charset="2"/>
              <a:buChar char=""/>
            </a:pPr>
            <a:r>
              <a:rPr b="0" lang="ru-RU" sz="2800" spc="-1" strike="noStrike">
                <a:latin typeface="Arial"/>
              </a:rPr>
              <a:t>Второй уровень структуры</a:t>
            </a:r>
            <a:endParaRPr b="0" lang="ru-RU" sz="2800" spc="-1" strike="noStrike">
              <a:latin typeface="Arial"/>
            </a:endParaRPr>
          </a:p>
          <a:p>
            <a:pPr lvl="2" marL="1296000" indent="-288000">
              <a:spcBef>
                <a:spcPts val="850"/>
              </a:spcBef>
              <a:buClr>
                <a:srgbClr val="ffffff"/>
              </a:buClr>
              <a:buSzPct val="45000"/>
              <a:buFont typeface="Wingdings" charset="2"/>
              <a:buChar char=""/>
            </a:pPr>
            <a:r>
              <a:rPr b="0" lang="ru-RU" sz="2400" spc="-1" strike="noStrike">
                <a:latin typeface="Arial"/>
              </a:rPr>
              <a:t>Третий уровень структуры</a:t>
            </a:r>
            <a:endParaRPr b="0" lang="ru-RU" sz="2400" spc="-1" strike="noStrike">
              <a:latin typeface="Arial"/>
            </a:endParaRPr>
          </a:p>
          <a:p>
            <a:pPr lvl="3" marL="1728000" indent="-216000">
              <a:spcBef>
                <a:spcPts val="567"/>
              </a:spcBef>
              <a:buClr>
                <a:srgbClr val="ffffff"/>
              </a:buClr>
              <a:buSzPct val="75000"/>
              <a:buFont typeface="Symbol" charset="2"/>
              <a:buChar char=""/>
            </a:pPr>
            <a:r>
              <a:rPr b="0" lang="ru-RU" sz="2000" spc="-1" strike="noStrike">
                <a:latin typeface="Arial"/>
              </a:rPr>
              <a:t>Четвёртый уровень структуры</a:t>
            </a:r>
            <a:endParaRPr b="0" lang="ru-RU" sz="2000" spc="-1" strike="noStrike">
              <a:latin typeface="Arial"/>
            </a:endParaRPr>
          </a:p>
          <a:p>
            <a:pPr lvl="4" marL="2160000" indent="-216000">
              <a:spcBef>
                <a:spcPts val="283"/>
              </a:spcBef>
              <a:buClr>
                <a:srgbClr val="ffffff"/>
              </a:buClr>
              <a:buSzPct val="45000"/>
              <a:buFont typeface="Wingdings" charset="2"/>
              <a:buChar char=""/>
            </a:pPr>
            <a:r>
              <a:rPr b="0" lang="ru-RU" sz="2000" spc="-1" strike="noStrike">
                <a:latin typeface="Arial"/>
              </a:rPr>
              <a:t>Пятый уровень структуры</a:t>
            </a:r>
            <a:endParaRPr b="0" lang="ru-RU" sz="2000" spc="-1" strike="noStrike">
              <a:latin typeface="Arial"/>
            </a:endParaRPr>
          </a:p>
          <a:p>
            <a:pPr lvl="5" marL="2592000" indent="-216000">
              <a:spcBef>
                <a:spcPts val="283"/>
              </a:spcBef>
              <a:buClr>
                <a:srgbClr val="ffffff"/>
              </a:buClr>
              <a:buSzPct val="45000"/>
              <a:buFont typeface="Wingdings" charset="2"/>
              <a:buChar char=""/>
            </a:pPr>
            <a:r>
              <a:rPr b="0" lang="ru-RU" sz="2000" spc="-1" strike="noStrike">
                <a:latin typeface="Arial"/>
              </a:rPr>
              <a:t>Шестой уровень структуры</a:t>
            </a:r>
            <a:endParaRPr b="0" lang="ru-RU" sz="2000" spc="-1" strike="noStrike">
              <a:latin typeface="Arial"/>
            </a:endParaRPr>
          </a:p>
          <a:p>
            <a:pPr lvl="6" marL="3024000" indent="-216000">
              <a:spcBef>
                <a:spcPts val="283"/>
              </a:spcBef>
              <a:buClr>
                <a:srgbClr val="ffffff"/>
              </a:buClr>
              <a:buSzPct val="45000"/>
              <a:buFont typeface="Wingdings" charset="2"/>
              <a:buChar char=""/>
            </a:pPr>
            <a:r>
              <a:rPr b="0" lang="ru-RU" sz="2000" spc="-1" strike="noStrike">
                <a:latin typeface="Arial"/>
              </a:rPr>
              <a:t>Седьмой уровень структуры</a:t>
            </a:r>
            <a:endParaRPr b="0" lang="ru-RU"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image" Target="../media/image8.jpeg"/><Relationship Id="rId3"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0.jpeg"/><Relationship Id="rId3"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image" Target="../media/image12.jpeg"/><Relationship Id="rId3"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image" Target="../media/image16.jpeg"/><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image" Target="../media/image20.png"/><Relationship Id="rId3" Type="http://schemas.openxmlformats.org/officeDocument/2006/relationships/image" Target="../media/image21.png"/><Relationship Id="rId4"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image" Target="../media/image23.png"/><Relationship Id="rId3"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3.xml"/><Relationship Id="rId3"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Заголовок 1"/>
          <p:cNvSpPr/>
          <p:nvPr/>
        </p:nvSpPr>
        <p:spPr>
          <a:xfrm>
            <a:off x="914400" y="511920"/>
            <a:ext cx="7771320" cy="913320"/>
          </a:xfrm>
          <a:prstGeom prst="rect">
            <a:avLst/>
          </a:prstGeom>
          <a:noFill/>
          <a:ln w="0">
            <a:noFill/>
          </a:ln>
        </p:spPr>
        <p:style>
          <a:lnRef idx="0"/>
          <a:fillRef idx="0"/>
          <a:effectRef idx="0"/>
          <a:fontRef idx="minor"/>
        </p:style>
        <p:txBody>
          <a:bodyPr lIns="90000" rIns="90000" tIns="45000" bIns="45000">
            <a:normAutofit/>
          </a:bodyPr>
          <a:p>
            <a:pPr algn="ctr">
              <a:lnSpc>
                <a:spcPct val="100000"/>
              </a:lnSpc>
            </a:pPr>
            <a:r>
              <a:rPr b="0" lang="ru-RU" sz="4800" spc="-100" strike="noStrike">
                <a:solidFill>
                  <a:srgbClr val="d6ecff"/>
                </a:solidFill>
                <a:latin typeface="Advokat Modern"/>
                <a:ea typeface="DejaVu Sans"/>
              </a:rPr>
              <a:t>Схема рисования носа</a:t>
            </a:r>
            <a:endParaRPr b="0" lang="ru-RU" sz="4800" spc="-1" strike="noStrike">
              <a:latin typeface="Arial"/>
            </a:endParaRPr>
          </a:p>
        </p:txBody>
      </p:sp>
      <p:pic>
        <p:nvPicPr>
          <p:cNvPr id="179" name="Picture 3" descr="C:\Users\user\Desktop\12.jpg"/>
          <p:cNvPicPr/>
          <p:nvPr/>
        </p:nvPicPr>
        <p:blipFill>
          <a:blip r:embed="rId1"/>
          <a:stretch/>
        </p:blipFill>
        <p:spPr>
          <a:xfrm>
            <a:off x="395640" y="1595880"/>
            <a:ext cx="5854320" cy="3776040"/>
          </a:xfrm>
          <a:prstGeom prst="rect">
            <a:avLst/>
          </a:prstGeom>
          <a:ln w="0">
            <a:noFill/>
          </a:ln>
        </p:spPr>
      </p:pic>
      <p:pic>
        <p:nvPicPr>
          <p:cNvPr id="180" name="Picture 4" descr="C:\Users\user\Desktop\Рисунок1.jpg"/>
          <p:cNvPicPr/>
          <p:nvPr/>
        </p:nvPicPr>
        <p:blipFill>
          <a:blip r:embed="rId2"/>
          <a:stretch/>
        </p:blipFill>
        <p:spPr>
          <a:xfrm>
            <a:off x="6084000" y="1595880"/>
            <a:ext cx="2663280" cy="3776040"/>
          </a:xfrm>
          <a:prstGeom prst="rect">
            <a:avLst/>
          </a:prstGeom>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Заголовок 1"/>
          <p:cNvSpPr/>
          <p:nvPr/>
        </p:nvSpPr>
        <p:spPr>
          <a:xfrm>
            <a:off x="467640" y="620640"/>
            <a:ext cx="4823280" cy="934920"/>
          </a:xfrm>
          <a:prstGeom prst="rect">
            <a:avLst/>
          </a:prstGeom>
          <a:noFill/>
          <a:ln w="0">
            <a:noFill/>
          </a:ln>
        </p:spPr>
        <p:style>
          <a:lnRef idx="0"/>
          <a:fillRef idx="0"/>
          <a:effectRef idx="0"/>
          <a:fontRef idx="minor"/>
        </p:style>
        <p:txBody>
          <a:bodyPr lIns="90000" rIns="90000" tIns="45000" bIns="45000">
            <a:normAutofit fontScale="28000"/>
          </a:bodyPr>
          <a:p>
            <a:pPr>
              <a:lnSpc>
                <a:spcPct val="100000"/>
              </a:lnSpc>
            </a:pPr>
            <a:br/>
            <a:r>
              <a:rPr b="0" lang="ru-RU" sz="5300" spc="-100" strike="noStrike">
                <a:solidFill>
                  <a:srgbClr val="ffffff"/>
                </a:solidFill>
                <a:latin typeface="Advokat Modern"/>
                <a:ea typeface="DejaVu Sans"/>
              </a:rPr>
              <a:t>Рисуем губы</a:t>
            </a:r>
            <a:br/>
            <a:endParaRPr b="0" lang="ru-RU" sz="5300" spc="-1" strike="noStrike">
              <a:latin typeface="Arial"/>
            </a:endParaRPr>
          </a:p>
        </p:txBody>
      </p:sp>
      <p:sp>
        <p:nvSpPr>
          <p:cNvPr id="182" name="Объект 2"/>
          <p:cNvSpPr/>
          <p:nvPr/>
        </p:nvSpPr>
        <p:spPr>
          <a:xfrm>
            <a:off x="3996000" y="273600"/>
            <a:ext cx="4967640" cy="4306320"/>
          </a:xfrm>
          <a:prstGeom prst="rect">
            <a:avLst/>
          </a:prstGeom>
          <a:noFill/>
          <a:ln w="0">
            <a:noFill/>
          </a:ln>
        </p:spPr>
        <p:style>
          <a:lnRef idx="0"/>
          <a:fillRef idx="0"/>
          <a:effectRef idx="0"/>
          <a:fontRef idx="minor"/>
        </p:style>
        <p:txBody>
          <a:bodyPr lIns="90000" rIns="90000" tIns="45000" bIns="45000">
            <a:normAutofit fontScale="21000"/>
          </a:bodyPr>
          <a:p>
            <a:pPr marL="411480" algn="just">
              <a:lnSpc>
                <a:spcPct val="100000"/>
              </a:lnSpc>
              <a:spcBef>
                <a:spcPts val="700"/>
              </a:spcBef>
              <a:tabLst>
                <a:tab algn="l" pos="0"/>
              </a:tabLst>
            </a:pPr>
            <a:endParaRPr b="0" lang="ru-RU" sz="1800" spc="-1" strike="noStrike">
              <a:latin typeface="Arial"/>
            </a:endParaRPr>
          </a:p>
          <a:p>
            <a:pPr marL="411480" algn="just">
              <a:lnSpc>
                <a:spcPct val="100000"/>
              </a:lnSpc>
              <a:spcBef>
                <a:spcPts val="700"/>
              </a:spcBef>
              <a:tabLst>
                <a:tab algn="l" pos="0"/>
              </a:tabLst>
            </a:pPr>
            <a:r>
              <a:rPr b="1" lang="ru-RU" sz="3200" spc="-1" strike="noStrike">
                <a:solidFill>
                  <a:srgbClr val="ffffff"/>
                </a:solidFill>
                <a:latin typeface="Times New Roman"/>
                <a:ea typeface="Times New Roman"/>
              </a:rPr>
              <a:t>Прежде чем начать рисовать губы, нужно наметить среднюю линию рта (это линия, где верхняя губа соединяется с нижней), затем на этой линии определить длину и толщину губ (обычно нижняя губа более толстая, чем верхняя, но бывает, что они равны по толщине). Также нужно помнить, что рот находится ниже линии основания носа. Далее нужно начать обрисовывать очертания губ, стараясь передать их характерную форму (тонкие, толстые, средние, ровные по контуру или с изгибом на верхней губе).</a:t>
            </a:r>
            <a:endParaRPr b="0" lang="ru-RU" sz="3200" spc="-1" strike="noStrike">
              <a:latin typeface="Arial"/>
            </a:endParaRPr>
          </a:p>
          <a:p>
            <a:pPr marL="411480" algn="just">
              <a:lnSpc>
                <a:spcPct val="100000"/>
              </a:lnSpc>
              <a:spcBef>
                <a:spcPts val="700"/>
              </a:spcBef>
              <a:tabLst>
                <a:tab algn="l" pos="0"/>
              </a:tabLst>
            </a:pPr>
            <a:endParaRPr b="0" lang="ru-RU" sz="3200" spc="-1" strike="noStrike">
              <a:latin typeface="Arial"/>
            </a:endParaRPr>
          </a:p>
          <a:p>
            <a:pPr marL="411480">
              <a:lnSpc>
                <a:spcPct val="100000"/>
              </a:lnSpc>
              <a:spcBef>
                <a:spcPts val="700"/>
              </a:spcBef>
              <a:tabLst>
                <a:tab algn="l" pos="0"/>
              </a:tabLst>
            </a:pPr>
            <a:endParaRPr b="0" lang="ru-RU" sz="3200" spc="-1" strike="noStrike">
              <a:latin typeface="Arial"/>
            </a:endParaRPr>
          </a:p>
        </p:txBody>
      </p:sp>
      <p:pic>
        <p:nvPicPr>
          <p:cNvPr id="183" name="Picture 2" descr="C:\Users\user\Desktop\3.jpg"/>
          <p:cNvPicPr/>
          <p:nvPr/>
        </p:nvPicPr>
        <p:blipFill>
          <a:blip r:embed="rId1"/>
          <a:stretch/>
        </p:blipFill>
        <p:spPr>
          <a:xfrm>
            <a:off x="611640" y="404640"/>
            <a:ext cx="3299040" cy="3167280"/>
          </a:xfrm>
          <a:prstGeom prst="rect">
            <a:avLst/>
          </a:prstGeom>
          <a:ln w="0">
            <a:noFill/>
          </a:ln>
        </p:spPr>
      </p:pic>
      <p:pic>
        <p:nvPicPr>
          <p:cNvPr id="184" name="Picture 3" descr="C:\Users\user\Desktop\10.jpg"/>
          <p:cNvPicPr/>
          <p:nvPr/>
        </p:nvPicPr>
        <p:blipFill>
          <a:blip r:embed="rId2"/>
          <a:stretch/>
        </p:blipFill>
        <p:spPr>
          <a:xfrm>
            <a:off x="323640" y="4559040"/>
            <a:ext cx="5843160" cy="179928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Заголовок 1"/>
          <p:cNvSpPr/>
          <p:nvPr/>
        </p:nvSpPr>
        <p:spPr>
          <a:xfrm>
            <a:off x="914400" y="511920"/>
            <a:ext cx="7771320" cy="913320"/>
          </a:xfrm>
          <a:prstGeom prst="rect">
            <a:avLst/>
          </a:prstGeom>
          <a:noFill/>
          <a:ln w="0">
            <a:noFill/>
          </a:ln>
        </p:spPr>
        <p:style>
          <a:lnRef idx="0"/>
          <a:fillRef idx="0"/>
          <a:effectRef idx="0"/>
          <a:fontRef idx="minor"/>
        </p:style>
        <p:txBody>
          <a:bodyPr lIns="90000" rIns="90000" tIns="45000" bIns="45000">
            <a:normAutofit fontScale="28000"/>
          </a:bodyPr>
          <a:p>
            <a:pPr algn="ctr">
              <a:lnSpc>
                <a:spcPct val="100000"/>
              </a:lnSpc>
            </a:pPr>
            <a:r>
              <a:rPr b="0" lang="ru-RU" sz="6000" spc="-100" strike="noStrike">
                <a:solidFill>
                  <a:srgbClr val="ffffff"/>
                </a:solidFill>
                <a:latin typeface="Advokat Modern"/>
                <a:ea typeface="DejaVu Sans"/>
              </a:rPr>
              <a:t>Рисуем уши</a:t>
            </a:r>
            <a:br/>
            <a:endParaRPr b="0" lang="ru-RU" sz="6000" spc="-1" strike="noStrike">
              <a:latin typeface="Arial"/>
            </a:endParaRPr>
          </a:p>
        </p:txBody>
      </p:sp>
      <p:sp>
        <p:nvSpPr>
          <p:cNvPr id="186" name="Объект 2"/>
          <p:cNvSpPr/>
          <p:nvPr/>
        </p:nvSpPr>
        <p:spPr>
          <a:xfrm>
            <a:off x="6325200" y="908640"/>
            <a:ext cx="2817720" cy="4928400"/>
          </a:xfrm>
          <a:prstGeom prst="rect">
            <a:avLst/>
          </a:prstGeom>
          <a:noFill/>
          <a:ln w="0">
            <a:noFill/>
          </a:ln>
        </p:spPr>
        <p:style>
          <a:lnRef idx="0"/>
          <a:fillRef idx="0"/>
          <a:effectRef idx="0"/>
          <a:fontRef idx="minor"/>
        </p:style>
        <p:txBody>
          <a:bodyPr lIns="90000" rIns="90000" tIns="45000" bIns="45000">
            <a:normAutofit fontScale="97000"/>
          </a:bodyPr>
          <a:p>
            <a:pPr marL="411480">
              <a:lnSpc>
                <a:spcPct val="100000"/>
              </a:lnSpc>
              <a:spcBef>
                <a:spcPts val="700"/>
              </a:spcBef>
              <a:tabLst>
                <a:tab algn="l" pos="0"/>
              </a:tabLst>
            </a:pPr>
            <a:r>
              <a:rPr b="0" lang="ru-RU" sz="2000" spc="-1" strike="noStrike">
                <a:solidFill>
                  <a:srgbClr val="ffffff"/>
                </a:solidFill>
                <a:latin typeface="Georgia"/>
                <a:ea typeface="Times New Roman"/>
              </a:rPr>
              <a:t>Уши обычно расположены на уровне от бровей до основания носа. Для того чтобы правильно наметить уши, нужно вычертить воображаемую ось уха, которая проходит параллельно линии носа. Далее намечают общую форму уха и прорисовывают детали.</a:t>
            </a:r>
            <a:endParaRPr b="0" lang="ru-RU" sz="2000" spc="-1" strike="noStrike">
              <a:latin typeface="Arial"/>
            </a:endParaRPr>
          </a:p>
          <a:p>
            <a:pPr marL="411480">
              <a:lnSpc>
                <a:spcPct val="100000"/>
              </a:lnSpc>
              <a:spcBef>
                <a:spcPts val="700"/>
              </a:spcBef>
              <a:tabLst>
                <a:tab algn="l" pos="0"/>
              </a:tabLst>
            </a:pPr>
            <a:endParaRPr b="0" lang="ru-RU" sz="2000" spc="-1" strike="noStrike">
              <a:latin typeface="Arial"/>
            </a:endParaRPr>
          </a:p>
        </p:txBody>
      </p:sp>
      <p:pic>
        <p:nvPicPr>
          <p:cNvPr id="187" name="Picture 2" descr="C:\Users\user\Desktop\1.jpg"/>
          <p:cNvPicPr/>
          <p:nvPr/>
        </p:nvPicPr>
        <p:blipFill>
          <a:blip r:embed="rId1"/>
          <a:stretch/>
        </p:blipFill>
        <p:spPr>
          <a:xfrm>
            <a:off x="395640" y="1412640"/>
            <a:ext cx="3527280" cy="3789720"/>
          </a:xfrm>
          <a:prstGeom prst="rect">
            <a:avLst/>
          </a:prstGeom>
          <a:ln w="0">
            <a:noFill/>
          </a:ln>
        </p:spPr>
      </p:pic>
      <p:pic>
        <p:nvPicPr>
          <p:cNvPr id="188" name="Picture 2" descr="Описание изображения"/>
          <p:cNvPicPr/>
          <p:nvPr/>
        </p:nvPicPr>
        <p:blipFill>
          <a:blip r:embed="rId2"/>
          <a:stretch/>
        </p:blipFill>
        <p:spPr>
          <a:xfrm>
            <a:off x="3420000" y="3442680"/>
            <a:ext cx="3079080" cy="322560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9" name="Заголовок 1"/>
          <p:cNvSpPr/>
          <p:nvPr/>
        </p:nvSpPr>
        <p:spPr>
          <a:xfrm>
            <a:off x="467640" y="476640"/>
            <a:ext cx="8228520" cy="1141920"/>
          </a:xfrm>
          <a:prstGeom prst="rect">
            <a:avLst/>
          </a:prstGeom>
          <a:noFill/>
          <a:ln w="0">
            <a:noFill/>
          </a:ln>
        </p:spPr>
        <p:style>
          <a:lnRef idx="0"/>
          <a:fillRef idx="0"/>
          <a:effectRef idx="0"/>
          <a:fontRef idx="minor"/>
        </p:style>
        <p:txBody>
          <a:bodyPr lIns="90000" rIns="90000" tIns="45000" bIns="45000">
            <a:normAutofit fontScale="41000"/>
          </a:bodyPr>
          <a:p>
            <a:pPr algn="ctr">
              <a:lnSpc>
                <a:spcPct val="100000"/>
              </a:lnSpc>
            </a:pPr>
            <a:r>
              <a:rPr b="0" lang="ru-RU" sz="6000" spc="-100" strike="noStrike">
                <a:solidFill>
                  <a:srgbClr val="ffffff"/>
                </a:solidFill>
                <a:latin typeface="Advokat Modern"/>
                <a:ea typeface="DejaVu Sans"/>
              </a:rPr>
              <a:t>Рисуем волосы</a:t>
            </a:r>
            <a:br/>
            <a:endParaRPr b="0" lang="ru-RU" sz="6000" spc="-1" strike="noStrike">
              <a:latin typeface="Arial"/>
            </a:endParaRPr>
          </a:p>
        </p:txBody>
      </p:sp>
      <p:sp>
        <p:nvSpPr>
          <p:cNvPr id="190" name="Объект 2"/>
          <p:cNvSpPr/>
          <p:nvPr/>
        </p:nvSpPr>
        <p:spPr>
          <a:xfrm>
            <a:off x="4716000" y="1600200"/>
            <a:ext cx="3969720" cy="4524840"/>
          </a:xfrm>
          <a:prstGeom prst="rect">
            <a:avLst/>
          </a:prstGeom>
          <a:noFill/>
          <a:ln w="0">
            <a:noFill/>
          </a:ln>
        </p:spPr>
        <p:style>
          <a:lnRef idx="0"/>
          <a:fillRef idx="0"/>
          <a:effectRef idx="0"/>
          <a:fontRef idx="minor"/>
        </p:style>
        <p:txBody>
          <a:bodyPr lIns="90000" rIns="90000" tIns="45000" bIns="45000">
            <a:normAutofit/>
          </a:bodyPr>
          <a:p>
            <a:pPr marL="411480">
              <a:lnSpc>
                <a:spcPct val="100000"/>
              </a:lnSpc>
              <a:spcBef>
                <a:spcPts val="700"/>
              </a:spcBef>
              <a:tabLst>
                <a:tab algn="l" pos="0"/>
              </a:tabLst>
            </a:pPr>
            <a:r>
              <a:rPr b="0" lang="ru-RU" sz="3000" spc="-1" strike="noStrike">
                <a:solidFill>
                  <a:srgbClr val="ffffff"/>
                </a:solidFill>
                <a:latin typeface="Times New Roman"/>
                <a:ea typeface="Times New Roman"/>
              </a:rPr>
              <a:t>Волосы красиво обрамляют голову и начинаются на середине расстояния от линии глаз до темени (верхней точки головы). Все причёски можно свести к наиболее типичным.</a:t>
            </a:r>
            <a:endParaRPr b="0" lang="ru-RU" sz="3000" spc="-1" strike="noStrike">
              <a:latin typeface="Arial"/>
            </a:endParaRPr>
          </a:p>
          <a:p>
            <a:pPr marL="411480">
              <a:lnSpc>
                <a:spcPct val="100000"/>
              </a:lnSpc>
              <a:spcBef>
                <a:spcPts val="700"/>
              </a:spcBef>
              <a:tabLst>
                <a:tab algn="l" pos="0"/>
              </a:tabLst>
            </a:pPr>
            <a:endParaRPr b="0" lang="ru-RU" sz="3000" spc="-1" strike="noStrike">
              <a:latin typeface="Arial"/>
            </a:endParaRPr>
          </a:p>
        </p:txBody>
      </p:sp>
      <p:pic>
        <p:nvPicPr>
          <p:cNvPr id="191" name="Picture 2" descr="C:\Users\user\Desktop\2.jpg"/>
          <p:cNvPicPr/>
          <p:nvPr/>
        </p:nvPicPr>
        <p:blipFill>
          <a:blip r:embed="rId1"/>
          <a:stretch/>
        </p:blipFill>
        <p:spPr>
          <a:xfrm>
            <a:off x="467640" y="1412640"/>
            <a:ext cx="4351320" cy="4895640"/>
          </a:xfrm>
          <a:prstGeom prst="rect">
            <a:avLst/>
          </a:prstGeom>
          <a:ln w="0">
            <a:noFill/>
          </a:ln>
        </p:spPr>
      </p:pic>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92" name="Picture 2" descr="C:\Users\user\Desktop\3.jpg"/>
          <p:cNvPicPr/>
          <p:nvPr/>
        </p:nvPicPr>
        <p:blipFill>
          <a:blip r:embed="rId1"/>
          <a:stretch/>
        </p:blipFill>
        <p:spPr>
          <a:xfrm>
            <a:off x="395640" y="150120"/>
            <a:ext cx="8424000" cy="6612840"/>
          </a:xfrm>
          <a:prstGeom prst="rect">
            <a:avLst/>
          </a:prstGeom>
          <a:ln w="0">
            <a:noFill/>
          </a:ln>
        </p:spPr>
      </p:pic>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3" name="Заголовок 1"/>
          <p:cNvSpPr/>
          <p:nvPr/>
        </p:nvSpPr>
        <p:spPr>
          <a:xfrm>
            <a:off x="467640" y="332640"/>
            <a:ext cx="8228520" cy="704880"/>
          </a:xfrm>
          <a:prstGeom prst="rect">
            <a:avLst/>
          </a:prstGeom>
          <a:noFill/>
          <a:ln w="0">
            <a:noFill/>
          </a:ln>
        </p:spPr>
        <p:style>
          <a:lnRef idx="0"/>
          <a:fillRef idx="0"/>
          <a:effectRef idx="0"/>
          <a:fontRef idx="minor"/>
        </p:style>
        <p:txBody>
          <a:bodyPr lIns="90000" rIns="90000" tIns="45000" bIns="45000">
            <a:noAutofit/>
          </a:bodyPr>
          <a:p>
            <a:pPr algn="ctr">
              <a:lnSpc>
                <a:spcPct val="100000"/>
              </a:lnSpc>
            </a:pPr>
            <a:r>
              <a:rPr b="0" lang="ru-RU" sz="5400" spc="-100" strike="noStrike">
                <a:solidFill>
                  <a:srgbClr val="808080"/>
                </a:solidFill>
                <a:latin typeface="Times New Roman"/>
                <a:ea typeface="DejaVu Sans"/>
              </a:rPr>
              <a:t>Практическая работа</a:t>
            </a:r>
            <a:br/>
            <a:r>
              <a:rPr b="0" lang="ru-RU" sz="3200" spc="-100" strike="noStrike">
                <a:solidFill>
                  <a:srgbClr val="808080"/>
                </a:solidFill>
                <a:latin typeface="Times New Roman"/>
                <a:ea typeface="DejaVu Sans"/>
              </a:rPr>
              <a:t>первый способ выполнения рисунка </a:t>
            </a:r>
            <a:endParaRPr b="0" lang="ru-RU" sz="3200" spc="-1" strike="noStrike">
              <a:latin typeface="Arial"/>
            </a:endParaRPr>
          </a:p>
        </p:txBody>
      </p:sp>
      <p:pic>
        <p:nvPicPr>
          <p:cNvPr id="194" name="Picture 2" descr="C:\Users\user\Desktop\сканирование 28.01.14\1.jpg"/>
          <p:cNvPicPr/>
          <p:nvPr/>
        </p:nvPicPr>
        <p:blipFill>
          <a:blip r:embed="rId1"/>
          <a:stretch/>
        </p:blipFill>
        <p:spPr>
          <a:xfrm>
            <a:off x="97920" y="1989000"/>
            <a:ext cx="1943280" cy="2847600"/>
          </a:xfrm>
          <a:prstGeom prst="rect">
            <a:avLst/>
          </a:prstGeom>
          <a:ln w="0">
            <a:noFill/>
          </a:ln>
        </p:spPr>
      </p:pic>
      <p:pic>
        <p:nvPicPr>
          <p:cNvPr id="195" name="Picture 3" descr="C:\Users\user\Desktop\сканирование 28.01.14\2.jpg"/>
          <p:cNvPicPr/>
          <p:nvPr/>
        </p:nvPicPr>
        <p:blipFill>
          <a:blip r:embed="rId2"/>
          <a:stretch/>
        </p:blipFill>
        <p:spPr>
          <a:xfrm>
            <a:off x="2180520" y="2003400"/>
            <a:ext cx="2254680" cy="2818440"/>
          </a:xfrm>
          <a:prstGeom prst="rect">
            <a:avLst/>
          </a:prstGeom>
          <a:ln w="0">
            <a:noFill/>
          </a:ln>
        </p:spPr>
      </p:pic>
      <p:pic>
        <p:nvPicPr>
          <p:cNvPr id="196" name="Picture 4" descr="C:\Users\user\Desktop\сканирование 28.01.14\3.jpg"/>
          <p:cNvPicPr/>
          <p:nvPr/>
        </p:nvPicPr>
        <p:blipFill>
          <a:blip r:embed="rId3"/>
          <a:stretch/>
        </p:blipFill>
        <p:spPr>
          <a:xfrm>
            <a:off x="4599360" y="2012400"/>
            <a:ext cx="2147400" cy="2818440"/>
          </a:xfrm>
          <a:prstGeom prst="rect">
            <a:avLst/>
          </a:prstGeom>
          <a:ln w="0">
            <a:noFill/>
          </a:ln>
        </p:spPr>
      </p:pic>
      <p:pic>
        <p:nvPicPr>
          <p:cNvPr id="197" name="Picture 5" descr="C:\Users\user\Desktop\сканирование 28.01.14\4.jpg"/>
          <p:cNvPicPr/>
          <p:nvPr/>
        </p:nvPicPr>
        <p:blipFill>
          <a:blip r:embed="rId4"/>
          <a:stretch/>
        </p:blipFill>
        <p:spPr>
          <a:xfrm>
            <a:off x="6876360" y="1962000"/>
            <a:ext cx="2122560" cy="2917440"/>
          </a:xfrm>
          <a:prstGeom prst="rect">
            <a:avLst/>
          </a:prstGeom>
          <a:ln w="0">
            <a:noFill/>
          </a:ln>
        </p:spPr>
      </p:pic>
      <p:sp>
        <p:nvSpPr>
          <p:cNvPr id="198" name="TextBox 3"/>
          <p:cNvSpPr/>
          <p:nvPr/>
        </p:nvSpPr>
        <p:spPr>
          <a:xfrm>
            <a:off x="395640" y="5229360"/>
            <a:ext cx="8352000" cy="821160"/>
          </a:xfrm>
          <a:prstGeom prst="rect">
            <a:avLst/>
          </a:prstGeom>
          <a:noFill/>
          <a:ln w="0">
            <a:noFill/>
          </a:ln>
        </p:spPr>
        <p:style>
          <a:lnRef idx="0"/>
          <a:fillRef idx="0"/>
          <a:effectRef idx="0"/>
          <a:fontRef idx="minor"/>
        </p:style>
        <p:txBody>
          <a:bodyPr lIns="90000" rIns="90000" tIns="45000" bIns="45000">
            <a:spAutoFit/>
          </a:bodyPr>
          <a:p>
            <a:pPr>
              <a:lnSpc>
                <a:spcPct val="100000"/>
              </a:lnSpc>
            </a:pPr>
            <a:r>
              <a:rPr b="0" lang="ru-RU" sz="2400" spc="-1" strike="noStrike">
                <a:solidFill>
                  <a:srgbClr val="ffffff"/>
                </a:solidFill>
                <a:latin typeface="Georgia"/>
                <a:ea typeface="DejaVu Sans"/>
              </a:rPr>
              <a:t>Выполнить рисунок головы с различно соотнесёнными деталями лица (нос, губы, глаза, брови и так далее)</a:t>
            </a:r>
            <a:endParaRPr b="0" lang="ru-RU" sz="2400" spc="-1" strike="noStrike">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9" name="Заголовок 1"/>
          <p:cNvSpPr/>
          <p:nvPr/>
        </p:nvSpPr>
        <p:spPr>
          <a:xfrm>
            <a:off x="914400" y="511920"/>
            <a:ext cx="7771320" cy="913320"/>
          </a:xfrm>
          <a:prstGeom prst="rect">
            <a:avLst/>
          </a:prstGeom>
          <a:noFill/>
          <a:ln w="0">
            <a:noFill/>
          </a:ln>
        </p:spPr>
        <p:style>
          <a:lnRef idx="0"/>
          <a:fillRef idx="0"/>
          <a:effectRef idx="0"/>
          <a:fontRef idx="minor"/>
        </p:style>
        <p:txBody>
          <a:bodyPr lIns="90000" rIns="90000" tIns="45000" bIns="45000">
            <a:noAutofit/>
          </a:bodyPr>
          <a:p>
            <a:pPr>
              <a:lnSpc>
                <a:spcPct val="100000"/>
              </a:lnSpc>
            </a:pPr>
            <a:r>
              <a:rPr b="0" lang="ru-RU" sz="4000" spc="-100" strike="noStrike">
                <a:solidFill>
                  <a:srgbClr val="808080"/>
                </a:solidFill>
                <a:latin typeface="Times New Roman"/>
                <a:ea typeface="DejaVu Sans"/>
              </a:rPr>
              <a:t>второй способ выполнения рисунка</a:t>
            </a:r>
            <a:endParaRPr b="0" lang="ru-RU" sz="4000" spc="-1" strike="noStrike">
              <a:latin typeface="Arial"/>
            </a:endParaRPr>
          </a:p>
        </p:txBody>
      </p:sp>
      <p:pic>
        <p:nvPicPr>
          <p:cNvPr id="200" name="Picture 2" descr=""/>
          <p:cNvPicPr/>
          <p:nvPr/>
        </p:nvPicPr>
        <p:blipFill>
          <a:blip r:embed="rId1"/>
          <a:stretch/>
        </p:blipFill>
        <p:spPr>
          <a:xfrm>
            <a:off x="395640" y="1340640"/>
            <a:ext cx="2597040" cy="3274560"/>
          </a:xfrm>
          <a:prstGeom prst="rect">
            <a:avLst/>
          </a:prstGeom>
          <a:ln w="9525">
            <a:noFill/>
          </a:ln>
        </p:spPr>
      </p:pic>
      <p:pic>
        <p:nvPicPr>
          <p:cNvPr id="201" name="Picture 3" descr=""/>
          <p:cNvPicPr/>
          <p:nvPr/>
        </p:nvPicPr>
        <p:blipFill>
          <a:blip r:embed="rId2"/>
          <a:stretch/>
        </p:blipFill>
        <p:spPr>
          <a:xfrm>
            <a:off x="3276000" y="1412640"/>
            <a:ext cx="2375280" cy="3167280"/>
          </a:xfrm>
          <a:prstGeom prst="rect">
            <a:avLst/>
          </a:prstGeom>
          <a:ln w="9525">
            <a:noFill/>
          </a:ln>
        </p:spPr>
      </p:pic>
      <p:pic>
        <p:nvPicPr>
          <p:cNvPr id="202" name="Picture 4" descr=""/>
          <p:cNvPicPr/>
          <p:nvPr/>
        </p:nvPicPr>
        <p:blipFill>
          <a:blip r:embed="rId3"/>
          <a:stretch/>
        </p:blipFill>
        <p:spPr>
          <a:xfrm>
            <a:off x="6012000" y="1340640"/>
            <a:ext cx="2841480" cy="3239280"/>
          </a:xfrm>
          <a:prstGeom prst="rect">
            <a:avLst/>
          </a:prstGeom>
          <a:ln w="9525">
            <a:noFill/>
          </a:ln>
        </p:spPr>
      </p:pic>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3" name="Заголовок 1"/>
          <p:cNvSpPr/>
          <p:nvPr/>
        </p:nvSpPr>
        <p:spPr>
          <a:xfrm>
            <a:off x="914400" y="511920"/>
            <a:ext cx="7771320" cy="913320"/>
          </a:xfrm>
          <a:prstGeom prst="rect">
            <a:avLst/>
          </a:prstGeom>
          <a:noFill/>
          <a:ln w="0">
            <a:noFill/>
          </a:ln>
        </p:spPr>
        <p:style>
          <a:lnRef idx="0"/>
          <a:fillRef idx="0"/>
          <a:effectRef idx="0"/>
          <a:fontRef idx="minor"/>
        </p:style>
      </p:sp>
      <p:pic>
        <p:nvPicPr>
          <p:cNvPr id="204" name="Picture 2" descr=""/>
          <p:cNvPicPr/>
          <p:nvPr/>
        </p:nvPicPr>
        <p:blipFill>
          <a:blip r:embed="rId1"/>
          <a:stretch/>
        </p:blipFill>
        <p:spPr>
          <a:xfrm>
            <a:off x="543240" y="1463040"/>
            <a:ext cx="2947680" cy="3357360"/>
          </a:xfrm>
          <a:prstGeom prst="rect">
            <a:avLst/>
          </a:prstGeom>
          <a:ln w="9525">
            <a:noFill/>
          </a:ln>
        </p:spPr>
      </p:pic>
      <p:pic>
        <p:nvPicPr>
          <p:cNvPr id="205" name="Picture 3" descr=""/>
          <p:cNvPicPr/>
          <p:nvPr/>
        </p:nvPicPr>
        <p:blipFill>
          <a:blip r:embed="rId2"/>
          <a:stretch/>
        </p:blipFill>
        <p:spPr>
          <a:xfrm>
            <a:off x="4644000" y="1268640"/>
            <a:ext cx="3671280" cy="3610080"/>
          </a:xfrm>
          <a:prstGeom prst="rect">
            <a:avLst/>
          </a:prstGeom>
          <a:ln w="9525">
            <a:noFill/>
          </a:ln>
        </p:spPr>
      </p:pic>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Заголовок 1"/>
          <p:cNvSpPr/>
          <p:nvPr/>
        </p:nvSpPr>
        <p:spPr>
          <a:xfrm>
            <a:off x="827640" y="2637000"/>
            <a:ext cx="7771320" cy="913320"/>
          </a:xfrm>
          <a:prstGeom prst="rect">
            <a:avLst/>
          </a:prstGeom>
          <a:noFill/>
          <a:ln w="0">
            <a:noFill/>
          </a:ln>
        </p:spPr>
        <p:style>
          <a:lnRef idx="0"/>
          <a:fillRef idx="0"/>
          <a:effectRef idx="0"/>
          <a:fontRef idx="minor"/>
        </p:style>
        <p:txBody>
          <a:bodyPr lIns="90000" rIns="90000" tIns="45000" bIns="45000">
            <a:noAutofit/>
          </a:bodyPr>
          <a:p>
            <a:pPr algn="ctr">
              <a:lnSpc>
                <a:spcPct val="100000"/>
              </a:lnSpc>
            </a:pPr>
            <a:r>
              <a:rPr b="0" lang="ru-RU" sz="4000" spc="-100" strike="noStrike">
                <a:solidFill>
                  <a:srgbClr val="d6ecff"/>
                </a:solidFill>
                <a:latin typeface="Consolas"/>
                <a:ea typeface="DejaVu Sans"/>
              </a:rPr>
              <a:t>Домашнее задание: </a:t>
            </a:r>
            <a:br/>
            <a:r>
              <a:rPr b="0" lang="ru-RU" sz="4000" spc="-100" strike="noStrike">
                <a:solidFill>
                  <a:srgbClr val="d6ecff"/>
                </a:solidFill>
                <a:latin typeface="Consolas"/>
                <a:ea typeface="DejaVu Sans"/>
              </a:rPr>
              <a:t>дорисовать портрет </a:t>
            </a:r>
            <a:endParaRPr b="0" lang="ru-RU" sz="4000" spc="-1" strike="noStrike">
              <a:latin typeface="Arial"/>
            </a:endParaRPr>
          </a:p>
        </p:txBody>
      </p:sp>
      <p:sp>
        <p:nvSpPr>
          <p:cNvPr id="207" name="Содержимое 2"/>
          <p:cNvSpPr/>
          <p:nvPr/>
        </p:nvSpPr>
        <p:spPr>
          <a:xfrm>
            <a:off x="914400" y="1783440"/>
            <a:ext cx="7771320" cy="4570920"/>
          </a:xfrm>
          <a:prstGeom prst="rect">
            <a:avLst/>
          </a:prstGeom>
          <a:noFill/>
          <a:ln w="0">
            <a:noFill/>
          </a:ln>
        </p:spPr>
        <p:style>
          <a:lnRef idx="0"/>
          <a:fillRef idx="0"/>
          <a:effectRef idx="0"/>
          <a:fontRef idx="minor"/>
        </p:style>
        <p:txBody>
          <a:bodyPr lIns="90000" rIns="90000" tIns="45000" bIns="45000">
            <a:noAutofit/>
          </a:bodyPr>
          <a:p>
            <a:pPr>
              <a:lnSpc>
                <a:spcPct val="100000"/>
              </a:lnSpc>
              <a:spcBef>
                <a:spcPts val="700"/>
              </a:spcBef>
            </a:pPr>
            <a:endParaRPr b="0" lang="ru-RU" sz="1800" spc="-1" strike="noStrike">
              <a:latin typeface="Arial"/>
            </a:endParaRPr>
          </a:p>
          <a:p>
            <a:pPr>
              <a:lnSpc>
                <a:spcPct val="100000"/>
              </a:lnSpc>
              <a:spcBef>
                <a:spcPts val="700"/>
              </a:spcBef>
            </a:pPr>
            <a:endParaRPr b="0" lang="ru-RU" sz="1800" spc="-1" strike="noStrike">
              <a:latin typeface="Arial"/>
            </a:endParaRPr>
          </a:p>
          <a:p>
            <a:pPr>
              <a:lnSpc>
                <a:spcPct val="100000"/>
              </a:lnSpc>
              <a:spcBef>
                <a:spcPts val="700"/>
              </a:spcBef>
            </a:pPr>
            <a:endParaRPr b="0" lang="ru-RU" sz="1800" spc="-1" strike="noStrike">
              <a:latin typeface="Arial"/>
            </a:endParaRPr>
          </a:p>
          <a:p>
            <a:pPr marL="411480" indent="-342000">
              <a:lnSpc>
                <a:spcPct val="100000"/>
              </a:lnSpc>
              <a:spcBef>
                <a:spcPts val="700"/>
              </a:spcBef>
              <a:tabLst>
                <a:tab algn="l" pos="0"/>
              </a:tabLst>
            </a:pPr>
            <a:endParaRPr b="0" lang="ru-RU" sz="18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 name="Заголовок 2"/>
          <p:cNvSpPr/>
          <p:nvPr/>
        </p:nvSpPr>
        <p:spPr>
          <a:xfrm>
            <a:off x="502920" y="1124640"/>
            <a:ext cx="8352000" cy="1792080"/>
          </a:xfrm>
          <a:prstGeom prst="rect">
            <a:avLst/>
          </a:prstGeom>
          <a:noFill/>
          <a:ln w="0">
            <a:noFill/>
          </a:ln>
        </p:spPr>
        <p:style>
          <a:lnRef idx="0"/>
          <a:fillRef idx="0"/>
          <a:effectRef idx="0"/>
          <a:fontRef idx="minor"/>
        </p:style>
        <p:txBody>
          <a:bodyPr lIns="90000" rIns="90000" tIns="45000" bIns="45000">
            <a:noAutofit/>
          </a:bodyPr>
          <a:p>
            <a:pPr algn="ctr">
              <a:lnSpc>
                <a:spcPct val="100000"/>
              </a:lnSpc>
            </a:pPr>
            <a:r>
              <a:rPr b="1" lang="ru-RU" sz="5400" spc="-1" strike="noStrike" cap="all">
                <a:solidFill>
                  <a:srgbClr val="ffffff"/>
                </a:solidFill>
                <a:latin typeface="Advokat Modern"/>
                <a:ea typeface="DejaVu Sans"/>
              </a:rPr>
              <a:t>Конструкция головы человека и её основные пропорции</a:t>
            </a:r>
            <a:endParaRPr b="0" lang="ru-RU" sz="5400" spc="-1" strike="noStrike">
              <a:latin typeface="Arial"/>
            </a:endParaRPr>
          </a:p>
        </p:txBody>
      </p:sp>
      <p:sp>
        <p:nvSpPr>
          <p:cNvPr id="157" name="Подзаголовок 1"/>
          <p:cNvSpPr/>
          <p:nvPr/>
        </p:nvSpPr>
        <p:spPr>
          <a:xfrm>
            <a:off x="4356000" y="5229360"/>
            <a:ext cx="4699800" cy="1510920"/>
          </a:xfrm>
          <a:prstGeom prst="rect">
            <a:avLst/>
          </a:prstGeom>
          <a:noFill/>
          <a:ln w="0">
            <a:noFill/>
          </a:ln>
        </p:spPr>
        <p:style>
          <a:lnRef idx="0"/>
          <a:fillRef idx="0"/>
          <a:effectRef idx="0"/>
          <a:fontRef idx="minor"/>
        </p:style>
        <p:txBody>
          <a:bodyPr lIns="100440" rIns="90000" tIns="45000" bIns="45000" anchor="b">
            <a:normAutofit/>
          </a:bodyPr>
          <a:p>
            <a:pPr>
              <a:lnSpc>
                <a:spcPct val="100000"/>
              </a:lnSpc>
              <a:tabLst>
                <a:tab algn="l" pos="0"/>
              </a:tabLst>
            </a:pPr>
            <a:r>
              <a:rPr b="0" lang="ru-RU" sz="2000" spc="-1" strike="noStrike">
                <a:solidFill>
                  <a:srgbClr val="ffffff"/>
                </a:solidFill>
                <a:latin typeface="Advokat Modern"/>
                <a:ea typeface="DejaVu Sans"/>
              </a:rPr>
              <a:t>Автор: Кулдун Баазан-Доржу Дамдинович</a:t>
            </a:r>
            <a:endParaRPr b="0" lang="ru-RU" sz="2000" spc="-1" strike="noStrike">
              <a:latin typeface="Arial"/>
            </a:endParaRPr>
          </a:p>
          <a:p>
            <a:pPr>
              <a:lnSpc>
                <a:spcPct val="100000"/>
              </a:lnSpc>
              <a:tabLst>
                <a:tab algn="l" pos="0"/>
              </a:tabLst>
            </a:pPr>
            <a:endParaRPr b="0" lang="ru-RU" sz="2000" spc="-1" strike="noStrike">
              <a:latin typeface="Arial"/>
            </a:endParaRPr>
          </a:p>
        </p:txBody>
      </p:sp>
      <p:sp>
        <p:nvSpPr>
          <p:cNvPr id="158" name="Прямоугольник 3"/>
          <p:cNvSpPr/>
          <p:nvPr/>
        </p:nvSpPr>
        <p:spPr>
          <a:xfrm>
            <a:off x="4284000" y="4437000"/>
            <a:ext cx="4570920" cy="821160"/>
          </a:xfrm>
          <a:prstGeom prst="rect">
            <a:avLst/>
          </a:prstGeom>
          <a:noFill/>
          <a:ln w="0">
            <a:noFill/>
          </a:ln>
        </p:spPr>
        <p:style>
          <a:lnRef idx="0"/>
          <a:fillRef idx="0"/>
          <a:effectRef idx="0"/>
          <a:fontRef idx="minor"/>
        </p:style>
        <p:txBody>
          <a:bodyPr lIns="90000" rIns="90000" tIns="45000" bIns="45000">
            <a:spAutoFit/>
          </a:bodyPr>
          <a:p>
            <a:pPr algn="ctr">
              <a:lnSpc>
                <a:spcPct val="100000"/>
              </a:lnSpc>
            </a:pPr>
            <a:r>
              <a:rPr b="0" lang="ru-RU" sz="2400" spc="-1" strike="noStrike">
                <a:solidFill>
                  <a:srgbClr val="ffffff"/>
                </a:solidFill>
                <a:latin typeface="Advokat Modern"/>
                <a:ea typeface="DejaVu Sans"/>
              </a:rPr>
              <a:t>Урок  изобразительного искусства в 6 классе</a:t>
            </a:r>
            <a:endParaRPr b="0" lang="ru-RU" sz="24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Заголовок 1"/>
          <p:cNvSpPr/>
          <p:nvPr/>
        </p:nvSpPr>
        <p:spPr>
          <a:xfrm>
            <a:off x="395640" y="0"/>
            <a:ext cx="8747280" cy="1461960"/>
          </a:xfrm>
          <a:prstGeom prst="rect">
            <a:avLst/>
          </a:prstGeom>
          <a:noFill/>
          <a:ln w="0">
            <a:noFill/>
          </a:ln>
        </p:spPr>
        <p:style>
          <a:lnRef idx="0"/>
          <a:fillRef idx="0"/>
          <a:effectRef idx="0"/>
          <a:fontRef idx="minor"/>
        </p:style>
        <p:txBody>
          <a:bodyPr lIns="90000" rIns="90000" tIns="45000" bIns="45000">
            <a:noAutofit/>
          </a:bodyPr>
          <a:p>
            <a:pPr algn="ctr">
              <a:lnSpc>
                <a:spcPct val="100000"/>
              </a:lnSpc>
            </a:pPr>
            <a:r>
              <a:rPr b="1" lang="ru-RU" sz="3600" spc="-100" strike="noStrike">
                <a:solidFill>
                  <a:srgbClr val="ffff00"/>
                </a:solidFill>
                <a:latin typeface="Times New Roman"/>
                <a:ea typeface="DejaVu Sans"/>
              </a:rPr>
              <a:t>Цель:</a:t>
            </a:r>
            <a:r>
              <a:rPr b="0" lang="ru-RU" sz="3600" spc="-100" strike="noStrike">
                <a:solidFill>
                  <a:srgbClr val="ffffff"/>
                </a:solidFill>
                <a:latin typeface="Times New Roman"/>
                <a:ea typeface="DejaVu Sans"/>
              </a:rPr>
              <a:t> Познакомить учащихся с закономерностями конструкции головы человека</a:t>
            </a:r>
            <a:endParaRPr b="0" lang="ru-RU" sz="3600" spc="-1" strike="noStrike">
              <a:latin typeface="Arial"/>
            </a:endParaRPr>
          </a:p>
        </p:txBody>
      </p:sp>
      <p:sp>
        <p:nvSpPr>
          <p:cNvPr id="160" name="Содержимое 2"/>
          <p:cNvSpPr/>
          <p:nvPr/>
        </p:nvSpPr>
        <p:spPr>
          <a:xfrm>
            <a:off x="914400" y="1783440"/>
            <a:ext cx="7771320" cy="4570920"/>
          </a:xfrm>
          <a:prstGeom prst="rect">
            <a:avLst/>
          </a:prstGeom>
          <a:noFill/>
          <a:ln w="0">
            <a:noFill/>
          </a:ln>
        </p:spPr>
        <p:style>
          <a:lnRef idx="0"/>
          <a:fillRef idx="0"/>
          <a:effectRef idx="0"/>
          <a:fontRef idx="minor"/>
        </p:style>
        <p:txBody>
          <a:bodyPr lIns="90000" rIns="90000" tIns="45000" bIns="45000">
            <a:normAutofit fontScale="97000"/>
          </a:bodyPr>
          <a:p>
            <a:pPr marL="411480" indent="-342000">
              <a:lnSpc>
                <a:spcPct val="100000"/>
              </a:lnSpc>
              <a:spcBef>
                <a:spcPts val="700"/>
              </a:spcBef>
              <a:buClr>
                <a:srgbClr val="d6ecff"/>
              </a:buClr>
              <a:buSzPct val="95000"/>
              <a:buFont typeface="Wingdings" charset="2"/>
              <a:buChar char=""/>
            </a:pPr>
            <a:r>
              <a:rPr b="1" lang="ru-RU" sz="3600" spc="-1" strike="noStrike">
                <a:solidFill>
                  <a:srgbClr val="ffff00"/>
                </a:solidFill>
                <a:latin typeface="Times New Roman"/>
                <a:ea typeface="DejaVu Sans"/>
              </a:rPr>
              <a:t>Задачи: </a:t>
            </a:r>
            <a:r>
              <a:rPr b="0" lang="ru-RU" sz="3000" spc="-1" strike="noStrike">
                <a:solidFill>
                  <a:srgbClr val="ffffff"/>
                </a:solidFill>
                <a:latin typeface="Times New Roman"/>
                <a:ea typeface="DejaVu Sans"/>
              </a:rPr>
              <a:t>развивать наблюдательность, воспитывать эстетический вкус;</a:t>
            </a:r>
            <a:endParaRPr b="0" lang="ru-RU" sz="3000" spc="-1" strike="noStrike">
              <a:latin typeface="Arial"/>
            </a:endParaRPr>
          </a:p>
          <a:p>
            <a:pPr marL="411480" indent="-342000">
              <a:lnSpc>
                <a:spcPct val="100000"/>
              </a:lnSpc>
              <a:spcBef>
                <a:spcPts val="700"/>
              </a:spcBef>
              <a:buClr>
                <a:srgbClr val="d6ecff"/>
              </a:buClr>
              <a:buSzPct val="95000"/>
              <a:buFont typeface="Wingdings" charset="2"/>
              <a:buChar char=""/>
            </a:pPr>
            <a:r>
              <a:rPr b="0" lang="ru-RU" sz="3000" spc="-1" strike="noStrike">
                <a:solidFill>
                  <a:srgbClr val="ffffff"/>
                </a:solidFill>
                <a:latin typeface="Times New Roman"/>
                <a:ea typeface="DejaVu Sans"/>
              </a:rPr>
              <a:t> </a:t>
            </a:r>
            <a:r>
              <a:rPr b="0" lang="ru-RU" sz="3000" spc="-1" strike="noStrike">
                <a:solidFill>
                  <a:srgbClr val="ffffff"/>
                </a:solidFill>
                <a:latin typeface="Times New Roman"/>
                <a:ea typeface="DejaVu Sans"/>
              </a:rPr>
              <a:t>формировать умение находить красоту, гармонию, прекрасное во внутреннем и внешнем облике человека, активизировать познавательный интерес к окружающему миру и интерес к процессу обучения.</a:t>
            </a:r>
            <a:endParaRPr b="0" lang="ru-RU" sz="3000" spc="-1" strike="noStrike">
              <a:latin typeface="Arial"/>
            </a:endParaRPr>
          </a:p>
          <a:p>
            <a:pPr marL="411480" indent="-342000">
              <a:lnSpc>
                <a:spcPct val="100000"/>
              </a:lnSpc>
              <a:spcBef>
                <a:spcPts val="700"/>
              </a:spcBef>
              <a:buClr>
                <a:srgbClr val="d6ecff"/>
              </a:buClr>
              <a:buSzPct val="95000"/>
              <a:buFont typeface="Wingdings" charset="2"/>
              <a:buChar char=""/>
            </a:pPr>
            <a:r>
              <a:rPr b="1" lang="ru-RU" sz="3000" spc="-1" strike="noStrike">
                <a:solidFill>
                  <a:srgbClr val="ffffff"/>
                </a:solidFill>
                <a:latin typeface="Times New Roman"/>
                <a:ea typeface="DejaVu Sans"/>
              </a:rPr>
              <a:t>Оборудование:</a:t>
            </a:r>
            <a:r>
              <a:rPr b="0" lang="ru-RU" sz="3000" spc="-1" strike="noStrike">
                <a:solidFill>
                  <a:srgbClr val="ffffff"/>
                </a:solidFill>
                <a:latin typeface="Times New Roman"/>
                <a:ea typeface="DejaVu Sans"/>
              </a:rPr>
              <a:t> портретные эскизы людей разных возрастов, выполненные  на классной доске зарисовки головы.</a:t>
            </a:r>
            <a:endParaRPr b="0" lang="ru-RU" sz="3000" spc="-1" strike="noStrike">
              <a:latin typeface="Arial"/>
            </a:endParaRPr>
          </a:p>
          <a:p>
            <a:pPr>
              <a:lnSpc>
                <a:spcPct val="100000"/>
              </a:lnSpc>
              <a:spcBef>
                <a:spcPts val="700"/>
              </a:spcBef>
            </a:pPr>
            <a:endParaRPr b="0" lang="ru-RU" sz="30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1" name="Объект 2"/>
          <p:cNvSpPr/>
          <p:nvPr/>
        </p:nvSpPr>
        <p:spPr>
          <a:xfrm>
            <a:off x="914400" y="1783440"/>
            <a:ext cx="7771320" cy="4570920"/>
          </a:xfrm>
          <a:prstGeom prst="rect">
            <a:avLst/>
          </a:prstGeom>
          <a:noFill/>
          <a:ln w="0">
            <a:noFill/>
          </a:ln>
        </p:spPr>
        <p:style>
          <a:lnRef idx="0"/>
          <a:fillRef idx="0"/>
          <a:effectRef idx="0"/>
          <a:fontRef idx="minor"/>
        </p:style>
        <p:txBody>
          <a:bodyPr lIns="90000" rIns="90000" tIns="45000" bIns="45000">
            <a:normAutofit/>
          </a:bodyPr>
          <a:p>
            <a:pPr marL="45720">
              <a:lnSpc>
                <a:spcPct val="100000"/>
              </a:lnSpc>
              <a:spcBef>
                <a:spcPts val="700"/>
              </a:spcBef>
              <a:tabLst>
                <a:tab algn="l" pos="0"/>
              </a:tabLst>
            </a:pPr>
            <a:endParaRPr b="0" lang="ru-RU" sz="1800" spc="-1" strike="noStrike">
              <a:latin typeface="Arial"/>
            </a:endParaRPr>
          </a:p>
          <a:p>
            <a:pPr marL="45720">
              <a:lnSpc>
                <a:spcPct val="100000"/>
              </a:lnSpc>
              <a:spcBef>
                <a:spcPts val="700"/>
              </a:spcBef>
              <a:tabLst>
                <a:tab algn="l" pos="0"/>
              </a:tabLst>
            </a:pPr>
            <a:endParaRPr b="0" lang="ru-RU" sz="1800" spc="-1" strike="noStrike">
              <a:latin typeface="Arial"/>
            </a:endParaRPr>
          </a:p>
        </p:txBody>
      </p:sp>
      <p:sp>
        <p:nvSpPr>
          <p:cNvPr id="162" name="TextBox 5"/>
          <p:cNvSpPr/>
          <p:nvPr/>
        </p:nvSpPr>
        <p:spPr>
          <a:xfrm>
            <a:off x="98640" y="60480"/>
            <a:ext cx="8784000" cy="1735560"/>
          </a:xfrm>
          <a:prstGeom prst="rect">
            <a:avLst/>
          </a:prstGeom>
          <a:noFill/>
          <a:ln w="0">
            <a:noFill/>
          </a:ln>
        </p:spPr>
        <p:style>
          <a:lnRef idx="0"/>
          <a:fillRef idx="0"/>
          <a:effectRef idx="0"/>
          <a:fontRef idx="minor"/>
        </p:style>
        <p:txBody>
          <a:bodyPr lIns="90000" rIns="90000" tIns="45000" bIns="45000">
            <a:spAutoFit/>
          </a:bodyPr>
          <a:p>
            <a:pPr algn="ctr">
              <a:lnSpc>
                <a:spcPct val="100000"/>
              </a:lnSpc>
            </a:pPr>
            <a:r>
              <a:rPr b="0" lang="ru-RU" sz="5400" spc="-1" strike="noStrike">
                <a:solidFill>
                  <a:srgbClr val="ffffff"/>
                </a:solidFill>
                <a:latin typeface="Advokat Modern"/>
                <a:ea typeface="DejaVu Sans"/>
              </a:rPr>
              <a:t>Пропорции головы человека</a:t>
            </a:r>
            <a:endParaRPr b="0" lang="ru-RU" sz="5400" spc="-1" strike="noStrike">
              <a:latin typeface="Arial"/>
            </a:endParaRPr>
          </a:p>
        </p:txBody>
      </p:sp>
      <p:sp>
        <p:nvSpPr>
          <p:cNvPr id="163" name="TextBox 6"/>
          <p:cNvSpPr/>
          <p:nvPr/>
        </p:nvSpPr>
        <p:spPr>
          <a:xfrm>
            <a:off x="4500000" y="1783440"/>
            <a:ext cx="4570920" cy="5514480"/>
          </a:xfrm>
          <a:prstGeom prst="rect">
            <a:avLst/>
          </a:prstGeom>
          <a:noFill/>
          <a:ln w="0">
            <a:noFill/>
          </a:ln>
        </p:spPr>
        <p:style>
          <a:lnRef idx="0"/>
          <a:fillRef idx="0"/>
          <a:effectRef idx="0"/>
          <a:fontRef idx="minor"/>
        </p:style>
        <p:txBody>
          <a:bodyPr lIns="90000" rIns="90000" tIns="45000" bIns="45000">
            <a:spAutoFit/>
          </a:bodyPr>
          <a:p>
            <a:pPr algn="ctr">
              <a:lnSpc>
                <a:spcPct val="100000"/>
              </a:lnSpc>
            </a:pPr>
            <a:r>
              <a:rPr b="1" lang="ru-RU" sz="3600" spc="-1" strike="noStrike">
                <a:solidFill>
                  <a:srgbClr val="ffffff"/>
                </a:solidFill>
                <a:latin typeface="Times New Roman"/>
                <a:ea typeface="DejaVu Sans"/>
              </a:rPr>
              <a:t>Пропорциями    </a:t>
            </a:r>
            <a:endParaRPr b="0" lang="ru-RU" sz="3600" spc="-1" strike="noStrike">
              <a:latin typeface="Arial"/>
            </a:endParaRPr>
          </a:p>
          <a:p>
            <a:pPr algn="ctr">
              <a:lnSpc>
                <a:spcPct val="100000"/>
              </a:lnSpc>
            </a:pPr>
            <a:r>
              <a:rPr b="0" lang="ru-RU" sz="3600" spc="-1" strike="noStrike">
                <a:solidFill>
                  <a:srgbClr val="ffffff"/>
                </a:solidFill>
                <a:latin typeface="Times New Roman"/>
                <a:ea typeface="DejaVu Sans"/>
              </a:rPr>
              <a:t>называются</a:t>
            </a:r>
            <a:r>
              <a:rPr b="1" lang="ru-RU" sz="3600" spc="-1" strike="noStrike">
                <a:solidFill>
                  <a:srgbClr val="ffffff"/>
                </a:solidFill>
                <a:latin typeface="Times New Roman"/>
                <a:ea typeface="DejaVu Sans"/>
              </a:rPr>
              <a:t>  </a:t>
            </a:r>
            <a:r>
              <a:rPr b="0" lang="ru-RU" sz="3600" spc="-1" strike="noStrike">
                <a:solidFill>
                  <a:srgbClr val="ffffff"/>
                </a:solidFill>
                <a:latin typeface="Times New Roman"/>
                <a:ea typeface="DejaVu Sans"/>
              </a:rPr>
              <a:t>размерные  соотношения  элементов или частей  формы между  собой.</a:t>
            </a:r>
            <a:endParaRPr b="0" lang="ru-RU" sz="3600" spc="-1" strike="noStrike">
              <a:latin typeface="Arial"/>
            </a:endParaRPr>
          </a:p>
          <a:p>
            <a:pPr algn="ctr">
              <a:lnSpc>
                <a:spcPct val="100000"/>
              </a:lnSpc>
            </a:pPr>
            <a:r>
              <a:rPr b="0" lang="ru-RU" sz="2800" spc="-1" strike="noStrike">
                <a:solidFill>
                  <a:srgbClr val="ffffff"/>
                </a:solidFill>
                <a:latin typeface="Times New Roman"/>
                <a:ea typeface="DejaVu Sans"/>
              </a:rPr>
              <a:t>В художественной практике существует известный метод</a:t>
            </a:r>
            <a:endParaRPr b="0" lang="ru-RU" sz="2800" spc="-1" strike="noStrike">
              <a:latin typeface="Arial"/>
            </a:endParaRPr>
          </a:p>
          <a:p>
            <a:pPr algn="ctr">
              <a:lnSpc>
                <a:spcPct val="100000"/>
              </a:lnSpc>
            </a:pPr>
            <a:r>
              <a:rPr b="0" lang="ru-RU" sz="2800" spc="-1" strike="noStrike">
                <a:solidFill>
                  <a:srgbClr val="ffffff"/>
                </a:solidFill>
                <a:latin typeface="Times New Roman"/>
                <a:ea typeface="DejaVu Sans"/>
              </a:rPr>
              <a:t>определения пропорций, называемый </a:t>
            </a:r>
            <a:endParaRPr b="0" lang="ru-RU" sz="2800" spc="-1" strike="noStrike">
              <a:latin typeface="Arial"/>
            </a:endParaRPr>
          </a:p>
          <a:p>
            <a:pPr algn="ctr">
              <a:lnSpc>
                <a:spcPct val="100000"/>
              </a:lnSpc>
            </a:pPr>
            <a:r>
              <a:rPr b="1" lang="ru-RU" sz="2800" spc="-1" strike="noStrike">
                <a:solidFill>
                  <a:srgbClr val="ffffff"/>
                </a:solidFill>
                <a:latin typeface="Times New Roman"/>
                <a:ea typeface="DejaVu Sans"/>
              </a:rPr>
              <a:t>визированием.</a:t>
            </a:r>
            <a:endParaRPr b="0" lang="ru-RU" sz="2800" spc="-1" strike="noStrike">
              <a:latin typeface="Arial"/>
            </a:endParaRPr>
          </a:p>
        </p:txBody>
      </p:sp>
      <p:pic>
        <p:nvPicPr>
          <p:cNvPr id="164" name="" descr=""/>
          <p:cNvPicPr/>
          <p:nvPr/>
        </p:nvPicPr>
        <p:blipFill>
          <a:blip r:embed="rId1"/>
          <a:stretch/>
        </p:blipFill>
        <p:spPr>
          <a:xfrm>
            <a:off x="381960" y="1808280"/>
            <a:ext cx="4117320" cy="4491000"/>
          </a:xfrm>
          <a:prstGeom prst="rect">
            <a:avLst/>
          </a:prstGeom>
          <a:ln w="0">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Заголовок 1"/>
          <p:cNvSpPr/>
          <p:nvPr/>
        </p:nvSpPr>
        <p:spPr>
          <a:xfrm>
            <a:off x="5148000" y="1052640"/>
            <a:ext cx="3815280" cy="4089240"/>
          </a:xfrm>
          <a:prstGeom prst="rect">
            <a:avLst/>
          </a:prstGeom>
          <a:noFill/>
          <a:ln w="0">
            <a:noFill/>
          </a:ln>
        </p:spPr>
        <p:style>
          <a:lnRef idx="0"/>
          <a:fillRef idx="0"/>
          <a:effectRef idx="0"/>
          <a:fontRef idx="minor"/>
        </p:style>
        <p:txBody>
          <a:bodyPr lIns="90000" rIns="90000" tIns="45000" bIns="45000">
            <a:normAutofit/>
          </a:bodyPr>
          <a:p>
            <a:pPr algn="ctr">
              <a:lnSpc>
                <a:spcPct val="100000"/>
              </a:lnSpc>
            </a:pPr>
            <a:r>
              <a:rPr b="0" lang="ru-RU" sz="4000" spc="-1" strike="noStrike">
                <a:solidFill>
                  <a:srgbClr val="ffffff"/>
                </a:solidFill>
                <a:latin typeface="Times New Roman"/>
                <a:ea typeface="DejaVu Sans"/>
              </a:rPr>
              <a:t>Чтобы  научиться  рисовать портрет , следует изучить части лица.</a:t>
            </a:r>
            <a:br/>
            <a:endParaRPr b="0" lang="ru-RU" sz="4000" spc="-1" strike="noStrike">
              <a:latin typeface="Arial"/>
            </a:endParaRPr>
          </a:p>
        </p:txBody>
      </p:sp>
      <p:pic>
        <p:nvPicPr>
          <p:cNvPr id="166" name="Picture 2" descr=""/>
          <p:cNvPicPr/>
          <p:nvPr/>
        </p:nvPicPr>
        <p:blipFill>
          <a:blip r:embed="rId1"/>
          <a:stretch/>
        </p:blipFill>
        <p:spPr>
          <a:xfrm>
            <a:off x="179640" y="764640"/>
            <a:ext cx="5029200" cy="4463280"/>
          </a:xfrm>
          <a:prstGeom prst="rect">
            <a:avLst/>
          </a:prstGeom>
          <a:ln w="9525">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Содержимое 2"/>
          <p:cNvSpPr/>
          <p:nvPr/>
        </p:nvSpPr>
        <p:spPr>
          <a:xfrm>
            <a:off x="4212000" y="476640"/>
            <a:ext cx="4473720" cy="5648400"/>
          </a:xfrm>
          <a:prstGeom prst="rect">
            <a:avLst/>
          </a:prstGeom>
          <a:noFill/>
          <a:ln w="0">
            <a:noFill/>
          </a:ln>
        </p:spPr>
        <p:style>
          <a:lnRef idx="0"/>
          <a:fillRef idx="0"/>
          <a:effectRef idx="0"/>
          <a:fontRef idx="minor"/>
        </p:style>
        <p:txBody>
          <a:bodyPr lIns="90000" rIns="90000" tIns="45000" bIns="45000">
            <a:normAutofit/>
          </a:bodyPr>
          <a:p>
            <a:pPr marL="411480" indent="-342000">
              <a:lnSpc>
                <a:spcPct val="100000"/>
              </a:lnSpc>
              <a:spcBef>
                <a:spcPts val="700"/>
              </a:spcBef>
              <a:tabLst>
                <a:tab algn="l" pos="0"/>
              </a:tabLst>
            </a:pPr>
            <a:r>
              <a:rPr b="0" lang="ru-RU" sz="3200" spc="-1" strike="noStrike">
                <a:solidFill>
                  <a:srgbClr val="ffffff"/>
                </a:solidFill>
                <a:latin typeface="Times New Roman"/>
                <a:ea typeface="DejaVu Sans"/>
              </a:rPr>
              <a:t>    </a:t>
            </a:r>
            <a:r>
              <a:rPr b="1" lang="ru-RU" sz="3200" spc="-1" strike="noStrike">
                <a:solidFill>
                  <a:srgbClr val="ffffff"/>
                </a:solidFill>
                <a:latin typeface="Times New Roman"/>
                <a:ea typeface="DejaVu Sans"/>
              </a:rPr>
              <a:t>Голова в целом построена по принципу геометрических объемов и ее изображение состоит из комбинации усложненных геометрических тел.</a:t>
            </a:r>
            <a:endParaRPr b="0" lang="ru-RU" sz="3200" spc="-1" strike="noStrike">
              <a:latin typeface="Arial"/>
            </a:endParaRPr>
          </a:p>
          <a:p>
            <a:pPr marL="411480" indent="-342000">
              <a:lnSpc>
                <a:spcPct val="100000"/>
              </a:lnSpc>
              <a:spcBef>
                <a:spcPts val="700"/>
              </a:spcBef>
              <a:tabLst>
                <a:tab algn="l" pos="0"/>
              </a:tabLst>
            </a:pPr>
            <a:endParaRPr b="0" lang="ru-RU" sz="3200" spc="-1" strike="noStrike">
              <a:latin typeface="Arial"/>
            </a:endParaRPr>
          </a:p>
          <a:p>
            <a:pPr marL="411480" indent="-342000">
              <a:lnSpc>
                <a:spcPct val="100000"/>
              </a:lnSpc>
              <a:spcBef>
                <a:spcPts val="700"/>
              </a:spcBef>
              <a:tabLst>
                <a:tab algn="l" pos="0"/>
              </a:tabLst>
            </a:pPr>
            <a:endParaRPr b="0" lang="ru-RU" sz="3200" spc="-1" strike="noStrike">
              <a:latin typeface="Arial"/>
            </a:endParaRPr>
          </a:p>
          <a:p>
            <a:pPr marL="411480" indent="-342000">
              <a:lnSpc>
                <a:spcPct val="100000"/>
              </a:lnSpc>
              <a:spcBef>
                <a:spcPts val="700"/>
              </a:spcBef>
              <a:tabLst>
                <a:tab algn="l" pos="0"/>
              </a:tabLst>
            </a:pPr>
            <a:endParaRPr b="0" lang="ru-RU" sz="3200" spc="-1" strike="noStrike">
              <a:latin typeface="Arial"/>
            </a:endParaRPr>
          </a:p>
          <a:p>
            <a:pPr marL="411480" indent="-342000">
              <a:lnSpc>
                <a:spcPct val="100000"/>
              </a:lnSpc>
              <a:spcBef>
                <a:spcPts val="700"/>
              </a:spcBef>
              <a:tabLst>
                <a:tab algn="l" pos="0"/>
              </a:tabLst>
            </a:pPr>
            <a:endParaRPr b="0" lang="ru-RU" sz="3200" spc="-1" strike="noStrike">
              <a:latin typeface="Arial"/>
            </a:endParaRPr>
          </a:p>
          <a:p>
            <a:pPr marL="411480" indent="-342000">
              <a:lnSpc>
                <a:spcPct val="100000"/>
              </a:lnSpc>
              <a:spcBef>
                <a:spcPts val="700"/>
              </a:spcBef>
              <a:tabLst>
                <a:tab algn="l" pos="0"/>
              </a:tabLst>
            </a:pPr>
            <a:endParaRPr b="0" lang="ru-RU" sz="3200" spc="-1" strike="noStrike">
              <a:latin typeface="Arial"/>
            </a:endParaRPr>
          </a:p>
          <a:p>
            <a:pPr marL="411480" indent="-342000">
              <a:lnSpc>
                <a:spcPct val="100000"/>
              </a:lnSpc>
              <a:spcBef>
                <a:spcPts val="700"/>
              </a:spcBef>
              <a:tabLst>
                <a:tab algn="l" pos="0"/>
              </a:tabLst>
            </a:pPr>
            <a:endParaRPr b="0" lang="ru-RU" sz="3200" spc="-1" strike="noStrike">
              <a:latin typeface="Arial"/>
            </a:endParaRPr>
          </a:p>
        </p:txBody>
      </p:sp>
      <p:pic>
        <p:nvPicPr>
          <p:cNvPr id="168" name="Picture 2" descr=""/>
          <p:cNvPicPr/>
          <p:nvPr/>
        </p:nvPicPr>
        <p:blipFill>
          <a:blip r:embed="rId1"/>
          <a:stretch/>
        </p:blipFill>
        <p:spPr>
          <a:xfrm>
            <a:off x="319320" y="551520"/>
            <a:ext cx="3819600" cy="4654800"/>
          </a:xfrm>
          <a:prstGeom prst="rect">
            <a:avLst/>
          </a:prstGeom>
          <a:ln w="9525">
            <a:noFill/>
          </a:ln>
        </p:spPr>
      </p:pic>
      <p:sp>
        <p:nvSpPr>
          <p:cNvPr id="169" name="Прямоугольник 4"/>
          <p:cNvSpPr/>
          <p:nvPr/>
        </p:nvSpPr>
        <p:spPr>
          <a:xfrm>
            <a:off x="323640" y="5301360"/>
            <a:ext cx="3815280" cy="1186920"/>
          </a:xfrm>
          <a:prstGeom prst="rect">
            <a:avLst/>
          </a:prstGeom>
          <a:noFill/>
          <a:ln w="0">
            <a:noFill/>
          </a:ln>
        </p:spPr>
        <p:style>
          <a:lnRef idx="0"/>
          <a:fillRef idx="0"/>
          <a:effectRef idx="0"/>
          <a:fontRef idx="minor"/>
        </p:style>
        <p:txBody>
          <a:bodyPr lIns="90000" rIns="90000" tIns="45000" bIns="45000">
            <a:spAutoFit/>
          </a:bodyPr>
          <a:p>
            <a:pPr algn="ctr">
              <a:lnSpc>
                <a:spcPct val="100000"/>
              </a:lnSpc>
            </a:pPr>
            <a:r>
              <a:rPr b="0" lang="ru-RU" sz="2400" spc="-1" strike="noStrike">
                <a:solidFill>
                  <a:srgbClr val="ffffff"/>
                </a:solidFill>
                <a:latin typeface="Times New Roman"/>
                <a:ea typeface="DejaVu Sans"/>
              </a:rPr>
              <a:t>А. Дюрер Аналитический  рисунок  построения  головы человека</a:t>
            </a:r>
            <a:endParaRPr b="0" lang="ru-RU" sz="24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0" name="Заголовок 1"/>
          <p:cNvSpPr/>
          <p:nvPr/>
        </p:nvSpPr>
        <p:spPr>
          <a:xfrm>
            <a:off x="457200" y="274680"/>
            <a:ext cx="8228520" cy="776880"/>
          </a:xfrm>
          <a:prstGeom prst="rect">
            <a:avLst/>
          </a:prstGeom>
          <a:noFill/>
          <a:ln w="0">
            <a:noFill/>
          </a:ln>
        </p:spPr>
        <p:style>
          <a:lnRef idx="0"/>
          <a:fillRef idx="0"/>
          <a:effectRef idx="0"/>
          <a:fontRef idx="minor"/>
        </p:style>
        <p:txBody>
          <a:bodyPr lIns="90000" rIns="90000" tIns="45000" bIns="45000">
            <a:noAutofit/>
          </a:bodyPr>
          <a:p>
            <a:pPr algn="ctr">
              <a:lnSpc>
                <a:spcPct val="100000"/>
              </a:lnSpc>
            </a:pPr>
            <a:r>
              <a:rPr b="0" lang="ru-RU" sz="5400" spc="-100" strike="noStrike">
                <a:solidFill>
                  <a:srgbClr val="d6ecff"/>
                </a:solidFill>
                <a:latin typeface="Advokat Modern"/>
                <a:ea typeface="DejaVu Sans"/>
              </a:rPr>
              <a:t>Как  нарисовать глаза</a:t>
            </a:r>
            <a:endParaRPr b="0" lang="ru-RU" sz="5400" spc="-1" strike="noStrike">
              <a:latin typeface="Arial"/>
            </a:endParaRPr>
          </a:p>
        </p:txBody>
      </p:sp>
      <p:sp>
        <p:nvSpPr>
          <p:cNvPr id="171" name="Объект 2"/>
          <p:cNvSpPr/>
          <p:nvPr/>
        </p:nvSpPr>
        <p:spPr>
          <a:xfrm>
            <a:off x="3852000" y="1600200"/>
            <a:ext cx="4833720" cy="4524840"/>
          </a:xfrm>
          <a:prstGeom prst="rect">
            <a:avLst/>
          </a:prstGeom>
          <a:noFill/>
          <a:ln w="0">
            <a:noFill/>
          </a:ln>
        </p:spPr>
        <p:style>
          <a:lnRef idx="0"/>
          <a:fillRef idx="0"/>
          <a:effectRef idx="0"/>
          <a:fontRef idx="minor"/>
        </p:style>
        <p:txBody>
          <a:bodyPr lIns="90000" rIns="90000" tIns="45000" bIns="45000">
            <a:normAutofit fontScale="51000"/>
          </a:bodyPr>
          <a:p>
            <a:pPr marL="411480" algn="just">
              <a:lnSpc>
                <a:spcPct val="100000"/>
              </a:lnSpc>
              <a:spcBef>
                <a:spcPts val="700"/>
              </a:spcBef>
              <a:tabLst>
                <a:tab algn="l" pos="0"/>
              </a:tabLst>
            </a:pPr>
            <a:r>
              <a:rPr b="0" lang="ru-RU" sz="2600" spc="-1" strike="noStrike">
                <a:solidFill>
                  <a:srgbClr val="ffffff"/>
                </a:solidFill>
                <a:latin typeface="Georgia"/>
                <a:ea typeface="Times New Roman"/>
              </a:rPr>
              <a:t>Глаза играют очень важную роль в сходстве портрета с натурой. Начать рисовать глаз можно с его обобщённой формы, глазное яблоко имеет шаровидную   форму). Поэтому, приступая к прорисовке глаз, нужно наметить глазные впадины, при этом помня, что они расположены не очень близко к носу. </a:t>
            </a:r>
            <a:r>
              <a:rPr b="1" lang="ru-RU" sz="2600" spc="-1" strike="noStrike">
                <a:solidFill>
                  <a:srgbClr val="ffff00"/>
                </a:solidFill>
                <a:latin typeface="Georgia"/>
                <a:ea typeface="Times New Roman"/>
              </a:rPr>
              <a:t>Расстояние между глазами равно длине самого глаза. </a:t>
            </a:r>
            <a:r>
              <a:rPr b="0" lang="ru-RU" sz="2600" spc="-1" strike="noStrike">
                <a:solidFill>
                  <a:srgbClr val="ffffff"/>
                </a:solidFill>
                <a:latin typeface="Georgia"/>
                <a:ea typeface="Times New Roman"/>
              </a:rPr>
              <a:t>Далее, наметив зрачок, начинаем прорисовывать веки.</a:t>
            </a:r>
            <a:endParaRPr b="0" lang="ru-RU" sz="2600" spc="-1" strike="noStrike">
              <a:latin typeface="Arial"/>
            </a:endParaRPr>
          </a:p>
          <a:p>
            <a:pPr marL="411480">
              <a:lnSpc>
                <a:spcPct val="100000"/>
              </a:lnSpc>
              <a:spcBef>
                <a:spcPts val="700"/>
              </a:spcBef>
              <a:tabLst>
                <a:tab algn="l" pos="0"/>
              </a:tabLst>
            </a:pPr>
            <a:endParaRPr b="0" lang="ru-RU" sz="2600" spc="-1" strike="noStrike">
              <a:latin typeface="Arial"/>
            </a:endParaRPr>
          </a:p>
        </p:txBody>
      </p:sp>
      <p:pic>
        <p:nvPicPr>
          <p:cNvPr id="172" name="Picture 2" descr="C:\Users\user\Desktop\2.jpg"/>
          <p:cNvPicPr/>
          <p:nvPr/>
        </p:nvPicPr>
        <p:blipFill>
          <a:blip r:embed="rId1"/>
          <a:stretch/>
        </p:blipFill>
        <p:spPr>
          <a:xfrm>
            <a:off x="504000" y="1484640"/>
            <a:ext cx="3442680" cy="424728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Заголовок 1"/>
          <p:cNvSpPr/>
          <p:nvPr/>
        </p:nvSpPr>
        <p:spPr>
          <a:xfrm>
            <a:off x="542520" y="260640"/>
            <a:ext cx="8228520" cy="704880"/>
          </a:xfrm>
          <a:prstGeom prst="rect">
            <a:avLst/>
          </a:prstGeom>
          <a:noFill/>
          <a:ln w="0">
            <a:noFill/>
          </a:ln>
        </p:spPr>
        <p:style>
          <a:lnRef idx="0"/>
          <a:fillRef idx="0"/>
          <a:effectRef idx="0"/>
          <a:fontRef idx="minor"/>
        </p:style>
        <p:txBody>
          <a:bodyPr lIns="90000" rIns="90000" tIns="45000" bIns="45000">
            <a:noAutofit/>
          </a:bodyPr>
          <a:p>
            <a:pPr algn="ctr">
              <a:lnSpc>
                <a:spcPct val="100000"/>
              </a:lnSpc>
            </a:pPr>
            <a:r>
              <a:rPr b="0" lang="ru-RU" sz="5400" spc="-100" strike="noStrike">
                <a:solidFill>
                  <a:srgbClr val="d6ecff"/>
                </a:solidFill>
                <a:latin typeface="Advokat Modern"/>
                <a:ea typeface="DejaVu Sans"/>
              </a:rPr>
              <a:t>Рисуем нос</a:t>
            </a:r>
            <a:endParaRPr b="0" lang="ru-RU" sz="5400" spc="-1" strike="noStrike">
              <a:latin typeface="Arial"/>
            </a:endParaRPr>
          </a:p>
        </p:txBody>
      </p:sp>
      <p:sp>
        <p:nvSpPr>
          <p:cNvPr id="174" name="Прямоугольник 3"/>
          <p:cNvSpPr/>
          <p:nvPr/>
        </p:nvSpPr>
        <p:spPr>
          <a:xfrm>
            <a:off x="323640" y="5445360"/>
            <a:ext cx="8568000" cy="1369440"/>
          </a:xfrm>
          <a:prstGeom prst="rect">
            <a:avLst/>
          </a:prstGeom>
          <a:noFill/>
          <a:ln w="0">
            <a:noFill/>
          </a:ln>
        </p:spPr>
        <p:style>
          <a:lnRef idx="0"/>
          <a:fillRef idx="0"/>
          <a:effectRef idx="0"/>
          <a:fontRef idx="minor"/>
        </p:style>
        <p:txBody>
          <a:bodyPr lIns="90000" rIns="90000" tIns="45000" bIns="45000">
            <a:spAutoFit/>
          </a:bodyPr>
          <a:p>
            <a:pPr algn="ctr">
              <a:lnSpc>
                <a:spcPct val="100000"/>
              </a:lnSpc>
              <a:tabLst>
                <a:tab algn="l" pos="0"/>
              </a:tabLst>
            </a:pPr>
            <a:r>
              <a:rPr b="0" lang="ru-RU" sz="2800" spc="-1" strike="noStrike">
                <a:solidFill>
                  <a:srgbClr val="ffffff"/>
                </a:solidFill>
                <a:latin typeface="Times New Roman"/>
                <a:ea typeface="Times New Roman"/>
              </a:rPr>
              <a:t>Рисуя нос, нужно сначала внимательно изучить его характерные особенности: носы бывают прямые (1), курносые (2) и с  горбинкой (3).</a:t>
            </a:r>
            <a:endParaRPr b="0" lang="ru-RU" sz="2800" spc="-1" strike="noStrike">
              <a:latin typeface="Arial"/>
            </a:endParaRPr>
          </a:p>
        </p:txBody>
      </p:sp>
      <p:pic>
        <p:nvPicPr>
          <p:cNvPr id="175" name="Picture 4" descr="C:\Users\user\Desktop\11.jpg"/>
          <p:cNvPicPr/>
          <p:nvPr/>
        </p:nvPicPr>
        <p:blipFill>
          <a:blip r:embed="rId1"/>
          <a:stretch/>
        </p:blipFill>
        <p:spPr>
          <a:xfrm>
            <a:off x="611640" y="980640"/>
            <a:ext cx="8117640" cy="445716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76" name="Picture 2" descr=""/>
          <p:cNvPicPr/>
          <p:nvPr/>
        </p:nvPicPr>
        <p:blipFill>
          <a:blip r:embed="rId1"/>
          <a:stretch/>
        </p:blipFill>
        <p:spPr>
          <a:xfrm>
            <a:off x="755640" y="476640"/>
            <a:ext cx="7485480" cy="3845880"/>
          </a:xfrm>
          <a:prstGeom prst="rect">
            <a:avLst/>
          </a:prstGeom>
          <a:ln w="0">
            <a:noFill/>
          </a:ln>
        </p:spPr>
      </p:pic>
      <p:sp>
        <p:nvSpPr>
          <p:cNvPr id="177" name="Прямоугольник 3"/>
          <p:cNvSpPr/>
          <p:nvPr/>
        </p:nvSpPr>
        <p:spPr>
          <a:xfrm>
            <a:off x="467640" y="4581000"/>
            <a:ext cx="7919640" cy="2222640"/>
          </a:xfrm>
          <a:prstGeom prst="rect">
            <a:avLst/>
          </a:prstGeom>
          <a:noFill/>
          <a:ln w="0">
            <a:noFill/>
          </a:ln>
        </p:spPr>
        <p:style>
          <a:lnRef idx="0"/>
          <a:fillRef idx="0"/>
          <a:effectRef idx="0"/>
          <a:fontRef idx="minor"/>
        </p:style>
        <p:txBody>
          <a:bodyPr lIns="90000" rIns="90000" tIns="45000" bIns="45000">
            <a:spAutoFit/>
          </a:bodyPr>
          <a:p>
            <a:pPr algn="ctr">
              <a:lnSpc>
                <a:spcPct val="100000"/>
              </a:lnSpc>
              <a:tabLst>
                <a:tab algn="l" pos="0"/>
              </a:tabLst>
            </a:pPr>
            <a:r>
              <a:rPr b="0" lang="ru-RU" sz="2800" spc="-1" strike="noStrike">
                <a:solidFill>
                  <a:srgbClr val="ffffff"/>
                </a:solidFill>
                <a:latin typeface="Times New Roman"/>
                <a:ea typeface="Times New Roman"/>
              </a:rPr>
              <a:t>Носы бывают длинные, короткие, узкие и широкие. Основание носа равно ширине глаза. Намечая нос, нужно помнить, что </a:t>
            </a:r>
            <a:r>
              <a:rPr b="1" lang="ru-RU" sz="2800" spc="-1" strike="noStrike">
                <a:solidFill>
                  <a:srgbClr val="ffffff"/>
                </a:solidFill>
                <a:latin typeface="Times New Roman"/>
                <a:ea typeface="Times New Roman"/>
              </a:rPr>
              <a:t>середина лицевой линии носа проходит через середину его основания и кончика.</a:t>
            </a:r>
            <a:endParaRPr b="0" lang="ru-RU" sz="28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Metro</Template>
  <TotalTime>207</TotalTime>
  <Application>LibreOffice/7.1.3.2$Windows_X86_64 LibreOffice_project/47f78053abe362b9384784d31a6e56f8511eb1c1</Application>
  <AppVersion>15.0000</AppVersion>
  <Words>461</Words>
  <Paragraphs>42</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2014-01-29T16:39:07Z</dcterms:created>
  <dc:creator>user</dc:creator>
  <dc:description/>
  <dc:language>ru-RU</dc:language>
  <cp:lastModifiedBy/>
  <dcterms:modified xsi:type="dcterms:W3CDTF">2022-03-31T07:53:25Z</dcterms:modified>
  <cp:revision>24</cp:revision>
  <dc:subject/>
  <dc:title>Конструкция головы человека и ее основные пропорции</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vt:i4>
  </property>
  <property fmtid="{D5CDD505-2E9C-101B-9397-08002B2CF9AE}" pid="3" name="PresentationFormat">
    <vt:lpwstr>Экран (4:3)</vt:lpwstr>
  </property>
  <property fmtid="{D5CDD505-2E9C-101B-9397-08002B2CF9AE}" pid="4" name="Slides">
    <vt:i4>17</vt:i4>
  </property>
</Properties>
</file>