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600" u="sng" dirty="0" smtClean="0">
                <a:solidFill>
                  <a:srgbClr val="00B0F0"/>
                </a:solidFill>
                <a:latin typeface="Algerian" panose="04020705040A02060702" pitchFamily="82" charset="0"/>
              </a:rPr>
              <a:t>Beauty and the Beast</a:t>
            </a:r>
            <a:endParaRPr lang="ru-RU" sz="6600" u="sng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3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64088" y="1556792"/>
            <a:ext cx="2736304" cy="3624808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388C"/>
                </a:solidFill>
                <a:latin typeface="Constantia"/>
                <a:ea typeface="Times New Roman"/>
                <a:cs typeface="Times New Roman"/>
              </a:rPr>
              <a:t>Once  upon a time  there  lived  a  girl  and </a:t>
            </a:r>
            <a:r>
              <a:rPr lang="en-US" sz="2400" b="1" dirty="0" smtClean="0">
                <a:solidFill>
                  <a:srgbClr val="FF388C"/>
                </a:solidFill>
                <a:latin typeface="Constantia"/>
                <a:ea typeface="Times New Roman"/>
                <a:cs typeface="Times New Roman"/>
              </a:rPr>
              <a:t>Beast.</a:t>
            </a:r>
          </a:p>
          <a:p>
            <a:pPr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2400" b="1" i="1" spc="75" dirty="0">
                <a:solidFill>
                  <a:srgbClr val="FF388C"/>
                </a:solidFill>
                <a:latin typeface="Constantia"/>
                <a:ea typeface="Times New Roman"/>
                <a:cs typeface="Times New Roman"/>
              </a:rPr>
              <a:t>The girl</a:t>
            </a:r>
            <a:endParaRPr lang="ru-RU" sz="2400" b="1" dirty="0">
              <a:solidFill>
                <a:srgbClr val="FF388C"/>
              </a:solidFill>
              <a:latin typeface="Constantia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2400" b="1" i="1" spc="75" dirty="0">
                <a:solidFill>
                  <a:srgbClr val="FF388C"/>
                </a:solidFill>
                <a:latin typeface="Constantia"/>
                <a:ea typeface="Times New Roman"/>
                <a:cs typeface="Times New Roman"/>
              </a:rPr>
              <a:t>was beautiful ,</a:t>
            </a:r>
            <a:endParaRPr lang="ru-RU" sz="2400" b="1" dirty="0">
              <a:solidFill>
                <a:srgbClr val="FF388C"/>
              </a:solidFill>
              <a:latin typeface="Constantia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2400" b="1" i="1" spc="75" dirty="0">
                <a:solidFill>
                  <a:srgbClr val="FF388C"/>
                </a:solidFill>
                <a:latin typeface="Constantia"/>
                <a:ea typeface="Times New Roman"/>
                <a:cs typeface="Times New Roman"/>
              </a:rPr>
              <a:t>the beast</a:t>
            </a:r>
            <a:endParaRPr lang="ru-RU" sz="2400" b="1" dirty="0">
              <a:solidFill>
                <a:srgbClr val="FF388C"/>
              </a:solidFill>
              <a:latin typeface="Constantia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2400" b="1" i="1" spc="75" dirty="0">
                <a:solidFill>
                  <a:srgbClr val="FF388C"/>
                </a:solidFill>
                <a:latin typeface="Constantia"/>
                <a:ea typeface="Times New Roman"/>
                <a:cs typeface="Times New Roman"/>
              </a:rPr>
              <a:t>was kind.</a:t>
            </a:r>
            <a:endParaRPr lang="ru-RU" sz="2400" b="1" dirty="0">
              <a:solidFill>
                <a:srgbClr val="FF388C"/>
              </a:solidFill>
              <a:latin typeface="Constantia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endParaRPr lang="ru-RU" sz="2400" b="1" dirty="0">
              <a:solidFill>
                <a:srgbClr val="FF388C"/>
              </a:solidFill>
              <a:latin typeface="Constantia"/>
              <a:ea typeface="Times New Roman"/>
              <a:cs typeface="Times New Roman"/>
            </a:endParaRPr>
          </a:p>
        </p:txBody>
      </p:sp>
      <p:pic>
        <p:nvPicPr>
          <p:cNvPr id="5" name="Объект 4" descr="lubov_168.jpg"/>
          <p:cNvPicPr>
            <a:picLocks noGrp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43608" y="1556792"/>
            <a:ext cx="4176464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7874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508104" y="1556792"/>
            <a:ext cx="2448272" cy="3624808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2800" b="1" i="1" dirty="0">
                <a:solidFill>
                  <a:srgbClr val="FF388C"/>
                </a:solidFill>
                <a:latin typeface="Constantia"/>
                <a:ea typeface="Times New Roman"/>
                <a:cs typeface="Times New Roman"/>
              </a:rPr>
              <a:t>A beast</a:t>
            </a:r>
            <a:endParaRPr lang="ru-RU" sz="2800" b="1" i="1" dirty="0">
              <a:solidFill>
                <a:srgbClr val="FF388C"/>
              </a:solidFill>
              <a:latin typeface="Constantia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2800" b="1" i="1" dirty="0">
                <a:solidFill>
                  <a:srgbClr val="FF388C"/>
                </a:solidFill>
                <a:latin typeface="Constantia"/>
                <a:ea typeface="Times New Roman"/>
                <a:cs typeface="Times New Roman"/>
              </a:rPr>
              <a:t>lived in</a:t>
            </a:r>
            <a:endParaRPr lang="ru-RU" sz="2800" b="1" i="1" dirty="0">
              <a:solidFill>
                <a:srgbClr val="FF388C"/>
              </a:solidFill>
              <a:latin typeface="Constantia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2800" b="1" i="1" dirty="0">
                <a:solidFill>
                  <a:srgbClr val="FF388C"/>
                </a:solidFill>
                <a:latin typeface="Constantia"/>
                <a:ea typeface="Times New Roman"/>
                <a:cs typeface="Times New Roman"/>
              </a:rPr>
              <a:t>an castle  ,  </a:t>
            </a:r>
            <a:endParaRPr lang="ru-RU" sz="2800" b="1" i="1" dirty="0">
              <a:solidFill>
                <a:srgbClr val="FF388C"/>
              </a:solidFill>
              <a:latin typeface="Constantia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2800" b="1" i="1" dirty="0">
                <a:solidFill>
                  <a:srgbClr val="FF388C"/>
                </a:solidFill>
                <a:latin typeface="Constantia"/>
                <a:ea typeface="Times New Roman"/>
                <a:cs typeface="Times New Roman"/>
              </a:rPr>
              <a:t>    The</a:t>
            </a:r>
            <a:endParaRPr lang="ru-RU" sz="2800" b="1" i="1" dirty="0">
              <a:solidFill>
                <a:srgbClr val="FF388C"/>
              </a:solidFill>
              <a:latin typeface="Constantia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2800" b="1" i="1" dirty="0">
                <a:solidFill>
                  <a:srgbClr val="FF388C"/>
                </a:solidFill>
                <a:latin typeface="Constantia"/>
                <a:ea typeface="Times New Roman"/>
                <a:cs typeface="Times New Roman"/>
              </a:rPr>
              <a:t> beast </a:t>
            </a:r>
            <a:endParaRPr lang="ru-RU" sz="2800" b="1" i="1" dirty="0">
              <a:solidFill>
                <a:srgbClr val="FF388C"/>
              </a:solidFill>
              <a:latin typeface="Constantia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2800" b="1" i="1" dirty="0">
                <a:solidFill>
                  <a:srgbClr val="FF388C"/>
                </a:solidFill>
                <a:latin typeface="Constantia"/>
                <a:ea typeface="Times New Roman"/>
                <a:cs typeface="Times New Roman"/>
              </a:rPr>
              <a:t>was awful </a:t>
            </a:r>
            <a:r>
              <a:rPr lang="en-US" sz="2800" b="1" i="1" dirty="0" smtClean="0">
                <a:solidFill>
                  <a:srgbClr val="FF388C"/>
                </a:solidFill>
                <a:latin typeface="Constantia"/>
                <a:ea typeface="Times New Roman"/>
                <a:cs typeface="Times New Roman"/>
              </a:rPr>
              <a:t>.  </a:t>
            </a:r>
            <a:endParaRPr lang="ru-RU" sz="2800" b="1" i="1" dirty="0">
              <a:solidFill>
                <a:srgbClr val="FF388C"/>
              </a:solidFill>
              <a:latin typeface="Constantia"/>
              <a:ea typeface="Times New Roman"/>
              <a:cs typeface="Times New Roman"/>
            </a:endParaRPr>
          </a:p>
          <a:p>
            <a:r>
              <a:rPr lang="en-US" sz="2800" dirty="0">
                <a:latin typeface="Constantia"/>
                <a:ea typeface="Constantia"/>
                <a:cs typeface="Times New Roman"/>
              </a:rPr>
              <a:t> </a:t>
            </a:r>
            <a:endParaRPr lang="ru-RU" dirty="0"/>
          </a:p>
        </p:txBody>
      </p:sp>
      <p:pic>
        <p:nvPicPr>
          <p:cNvPr id="5" name="Объект 4" descr="imgpreview.jpg"/>
          <p:cNvPicPr>
            <a:picLocks noGrp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43608" y="1268760"/>
            <a:ext cx="4176464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44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724128" y="1412776"/>
            <a:ext cx="2376264" cy="3768824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</a:pPr>
            <a:r>
              <a:rPr lang="en-US" sz="4000" b="1" kern="0" dirty="0">
                <a:solidFill>
                  <a:srgbClr val="E80061"/>
                </a:solidFill>
                <a:latin typeface="Constantia"/>
                <a:ea typeface="Times New Roman"/>
                <a:cs typeface="Times New Roman"/>
              </a:rPr>
              <a:t>Once the</a:t>
            </a:r>
            <a:endParaRPr lang="ru-RU" sz="4000" b="1" kern="0" dirty="0">
              <a:solidFill>
                <a:srgbClr val="E80061"/>
              </a:solidFill>
              <a:latin typeface="Constantia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</a:pPr>
            <a:r>
              <a:rPr lang="en-US" sz="4000" b="1" kern="0" dirty="0">
                <a:solidFill>
                  <a:srgbClr val="E80061"/>
                </a:solidFill>
                <a:latin typeface="Constantia"/>
                <a:ea typeface="Times New Roman"/>
                <a:cs typeface="Times New Roman"/>
              </a:rPr>
              <a:t>beast turned</a:t>
            </a:r>
            <a:endParaRPr lang="ru-RU" sz="4000" b="1" kern="0" dirty="0">
              <a:solidFill>
                <a:srgbClr val="E80061"/>
              </a:solidFill>
              <a:latin typeface="Constantia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</a:pPr>
            <a:r>
              <a:rPr lang="en-US" sz="4000" b="1" kern="0" dirty="0">
                <a:solidFill>
                  <a:srgbClr val="E80061"/>
                </a:solidFill>
                <a:latin typeface="Constantia"/>
                <a:ea typeface="Times New Roman"/>
                <a:cs typeface="Times New Roman"/>
              </a:rPr>
              <a:t>into a </a:t>
            </a:r>
            <a:r>
              <a:rPr lang="en-US" sz="4000" b="1" kern="0" dirty="0" smtClean="0">
                <a:solidFill>
                  <a:srgbClr val="E80061"/>
                </a:solidFill>
                <a:latin typeface="Constantia"/>
                <a:ea typeface="Times New Roman"/>
                <a:cs typeface="Times New Roman"/>
              </a:rPr>
              <a:t>Prince.</a:t>
            </a:r>
            <a:endParaRPr lang="ru-RU" sz="4000" b="1" kern="0" dirty="0">
              <a:solidFill>
                <a:srgbClr val="E80061"/>
              </a:solidFill>
              <a:latin typeface="Constantia"/>
              <a:ea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5" name="Объект 4" descr="09.jpg"/>
          <p:cNvPicPr>
            <a:picLocks noGrp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115616" y="1628800"/>
            <a:ext cx="4530080" cy="3618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46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</a:pPr>
            <a:r>
              <a:rPr lang="en-US" sz="4000" b="1" i="1" dirty="0">
                <a:solidFill>
                  <a:srgbClr val="FF388C"/>
                </a:solidFill>
                <a:latin typeface="Constantia"/>
                <a:ea typeface="Times New Roman"/>
                <a:cs typeface="Times New Roman"/>
              </a:rPr>
              <a:t>And they lived happily ever  after!!!</a:t>
            </a:r>
            <a:endParaRPr lang="ru-RU" sz="2000" b="1" i="1" dirty="0">
              <a:solidFill>
                <a:srgbClr val="FF388C"/>
              </a:solidFill>
              <a:latin typeface="Constantia"/>
              <a:ea typeface="Times New Roman"/>
              <a:cs typeface="Times New Roman"/>
            </a:endParaRPr>
          </a:p>
          <a:p>
            <a:endParaRPr lang="ru-RU" sz="4000" dirty="0"/>
          </a:p>
        </p:txBody>
      </p:sp>
      <p:pic>
        <p:nvPicPr>
          <p:cNvPr id="5" name="Объект 4" descr="44578162.jpg"/>
          <p:cNvPicPr>
            <a:picLocks noGrp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43608" y="836712"/>
            <a:ext cx="3888432" cy="4648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25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</TotalTime>
  <Words>56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Кутюр</vt:lpstr>
      <vt:lpstr>Beauty and the Beast</vt:lpstr>
      <vt:lpstr>          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Beauty and the Beast</dc:title>
  <dc:creator>User2</dc:creator>
  <cp:lastModifiedBy>User2</cp:lastModifiedBy>
  <cp:revision>2</cp:revision>
  <dcterms:created xsi:type="dcterms:W3CDTF">2015-04-22T01:29:21Z</dcterms:created>
  <dcterms:modified xsi:type="dcterms:W3CDTF">2015-04-22T01:42:47Z</dcterms:modified>
</cp:coreProperties>
</file>