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0" r:id="rId9"/>
    <p:sldId id="261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9643B5-3635-4881-92CC-F97307F1FE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E370BC4-2066-4C60-A3F1-6C7CD6DDBF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35C71DC-F759-4B42-B6E1-99AF12B23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F8B76-DEF2-457E-AB27-7E1818952A0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A9AAEC-EF26-41B7-AD4F-0DBAE6B4A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DD6B13-480B-4B09-B066-2F19D6846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EB6BF-EDEC-47EA-8737-ECC0A504C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037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C7C712-DB20-4C0B-BB04-456294033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E24D4DE-DF70-48A0-A3A7-A3C9268AF4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54EF44-31B8-4FEE-AE7C-FB9B3849D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F8B76-DEF2-457E-AB27-7E1818952A0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8005EC-42A4-498A-AF41-4E21DC9D1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CD6126-87D2-403F-9D8D-32BC43BB1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EB6BF-EDEC-47EA-8737-ECC0A504C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959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3868CBE-CAD4-43D7-8007-C6918F86DB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D2A0130-C3A1-40B7-89BA-D72A06E0FD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07251D-76AA-4382-A6EB-04F65E959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F8B76-DEF2-457E-AB27-7E1818952A0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0447768-6A8D-43B1-B5BB-7C42E05F4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C43AB5-4DB4-48A5-83AD-A30D684B1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EB6BF-EDEC-47EA-8737-ECC0A504C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338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9AD046-6455-4CFD-9CCC-B456EE4D7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5525CB-1F27-4B98-BB61-DB4B7DC2F6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8459FE7-9A66-4760-B504-FEFCFE8C9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F8B76-DEF2-457E-AB27-7E1818952A0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B68F83-45E6-4C13-9E80-50A3D3D63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41B891-96A7-44C6-8E25-D5EDC8425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EB6BF-EDEC-47EA-8737-ECC0A504C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995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3C6735-69D0-4C7F-916E-3240C22CB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E94F7AF-B001-49EA-B9ED-EEF7B3D903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FEFFE1-BD1C-4325-A1E5-7F576B8B3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F8B76-DEF2-457E-AB27-7E1818952A0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CD9BE7-AA64-4A99-8261-2C407A8BA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721B65-5C7C-4A82-B1D1-09FD49A35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EB6BF-EDEC-47EA-8737-ECC0A504C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936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62F28B-DC7E-4CCC-908A-FE81DDA2E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C076AA-CFBB-450C-B3A6-2D3A9E6142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1F0F366-43EE-49C3-A9A3-631F8A8355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3EB72FD-C23C-459E-BB2A-33BA5AE6F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F8B76-DEF2-457E-AB27-7E1818952A0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A8207A9-1F22-4AC4-B9DF-0D88F54C4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817BEAA-FA3B-4536-A34B-8B8C735E4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EB6BF-EDEC-47EA-8737-ECC0A504C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713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C432B5-AEB7-4F2B-8C20-8E1623A8F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046A25B-38C3-48F9-8CB3-2E5C2ACE0C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ED598B8-8107-49E6-8D46-B74F00982F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CE8DA5D-0FB3-4F1C-B7BA-01AD16A637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4DD7AEA-BF9D-44E3-95A8-528F94AC9B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E672055-BF23-4C9D-9898-C1908560F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F8B76-DEF2-457E-AB27-7E1818952A0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77D8167-4294-4F86-9734-BF06A779A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CFA35F3-7EED-4E55-9019-506C7A19C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EB6BF-EDEC-47EA-8737-ECC0A504C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747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DD941A-DC27-45D3-BEB3-4DE331387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4EB574B-2063-4A34-8607-9738BB0A1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F8B76-DEF2-457E-AB27-7E1818952A0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5775100-8C67-4AE8-81D2-3B8FE9E61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90E699C-4344-4B92-88A9-3430635CC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EB6BF-EDEC-47EA-8737-ECC0A504C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341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3BD9477-80FA-4E28-8EF8-4C1B2D09E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F8B76-DEF2-457E-AB27-7E1818952A0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D2DA870-D4E7-4E00-935A-4A788A2D80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4C1BD2D-0540-4ACA-81A4-01BC7CB6A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EB6BF-EDEC-47EA-8737-ECC0A504C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503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F9A682-7BEE-416A-8E82-556820E2A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F4773E-B829-4EB6-BC66-15756410C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A6C792D-B04A-434B-A61B-A4DA14823C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0B17369-53B0-43FC-AEC4-2FFF7478B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F8B76-DEF2-457E-AB27-7E1818952A0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B41F6F5-DD64-44EA-8595-5ACFB77C2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114E5F2-2ECE-40F8-BD9A-3DBB4A00A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EB6BF-EDEC-47EA-8737-ECC0A504C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176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9436B5-1ED7-4540-8674-D43227E2D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A52BC40-C22B-4C0A-BAD4-2E7F6EB686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8597953-3BD6-474C-A1A1-7242F8DFD7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C5A3F29-C3D7-4443-9E42-F01E2C596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F8B76-DEF2-457E-AB27-7E1818952A0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6B1926E-3992-4C1B-975F-2B82B53DF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667BBF1-398E-4AC7-92E9-692434C0B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EB6BF-EDEC-47EA-8737-ECC0A504C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507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14E802-4A91-4043-85FA-EDF881037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44EB40D-05E9-4974-9178-D5435823F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563175-B72A-431B-8B10-E53B8D3779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F8B76-DEF2-457E-AB27-7E1818952A0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61412A-3B9E-49EE-8512-B426FC9EC7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0239B36-56D6-466B-BA85-6389173993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EB6BF-EDEC-47EA-8737-ECC0A504C2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82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pasport-lepbuka-po-pravilam-dorozhnogo-dvizheniya-pdd-dlya-detey-3411149.html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sportal.ru/detskiy-sad/raznoe/2013/10/20/didakticheskaya-igra-4-y-lishniy-transport" TargetMode="External"/><Relationship Id="rId5" Type="http://schemas.openxmlformats.org/officeDocument/2006/relationships/hyperlink" Target="https://pickimage.ru/detskie-risunki/pdd/rebusy/" TargetMode="External"/><Relationship Id="rId4" Type="http://schemas.openxmlformats.org/officeDocument/2006/relationships/hyperlink" Target="https://infourok.ru/zagadki-stihi-i-igri-po-pdd-dlya-detey-doshkolnogo-vozrasta-3447304.html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05E75D-6B52-4787-B175-6F2ADEA109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90953"/>
            <a:ext cx="9144000" cy="1868732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«Формирование правил дорожного движения у старших дошкольников посредством </a:t>
            </a:r>
            <a:r>
              <a:rPr lang="ru-RU" sz="4000" b="1" dirty="0" err="1">
                <a:solidFill>
                  <a:srgbClr val="FF0000"/>
                </a:solidFill>
              </a:rPr>
              <a:t>лэпбука</a:t>
            </a:r>
            <a:r>
              <a:rPr lang="ru-RU" sz="4000" b="1" dirty="0">
                <a:solidFill>
                  <a:srgbClr val="FF0000"/>
                </a:solidFill>
              </a:rPr>
              <a:t> «Дорожная азбука»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4CFE770-BF80-4B74-BB04-65FE724016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08FF1EE-44FD-4B7B-B659-8EAFCCBA11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7400" y="3048001"/>
            <a:ext cx="4267200" cy="2687636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000" b="1" dirty="0"/>
              <a:t>Авторы: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000" dirty="0"/>
              <a:t>Кулик Елена Олеговна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000" dirty="0" err="1"/>
              <a:t>Киракосян</a:t>
            </a:r>
            <a:r>
              <a:rPr lang="ru-RU" sz="2000" dirty="0"/>
              <a:t> Катерина </a:t>
            </a:r>
            <a:r>
              <a:rPr lang="ru-RU" sz="2000" dirty="0" err="1"/>
              <a:t>Эдвардовна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91796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DD38E99-6DC7-4FB7-9D4D-D8A24744DC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42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AD4ECF-FF96-414D-8241-E2718E2B2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2155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829517-61AC-4745-B567-37F6CB0BDF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6768" y="1462406"/>
            <a:ext cx="9622303" cy="4714558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Проблема обучения дошкольников безопасному участию в дорожном движении актуальна и современна, её решение помогает сформировать у детей систему знаний, осознанных навыков безопасного участия в дорожном движении, и как следствие – снижение дорожно-транспортных происшествий с участием детей. Находясь на проезжей части или играя на ней, дошкольники не понимают опасности транспорта и дорог, поэтому и являются потенциальными жертвами ДТП.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Актуальность данного пособия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«Дорожная азбука», обусловлена статистикой свидетельствующей о росте детского дорожно-транспортного травматизма.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9772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E7FAE3B-1854-4545-A4E1-F9411062CA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3E03B91F-4793-4B9E-A4B1-696922CB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9988" y="572635"/>
            <a:ext cx="9636369" cy="571272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Формировать систему знаний, умений и навыков детей по правилам дорожного движения.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Научить детей в играх предвидеть опасное событие, уметь по возможности его избегать, а при необходимости действовать;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- Способствовать развитию связной речи детей, пополнению активного и пассивного словаря детей;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- Знать и уметь классифицировать дорожные знаки: предупреждающие, запрещающие, предписывающие, знаки сервиса;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- Развивать наблюдательность, самостоятельность мышления;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-Стимулировать познавательную активность, способствовать развитию коммуникативных навыков;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- Воспитывать навыки личной безопасности, чувство самосохранения и ответственности.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1855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6752FF5-6775-4BD8-9F8A-928F14B4197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1" r="3077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5DCAF3-B724-4D8E-A188-A1AF18B36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3681"/>
          </a:xfrm>
        </p:spPr>
        <p:txBody>
          <a:bodyPr>
            <a:normAutofit/>
          </a:bodyPr>
          <a:lstStyle/>
          <a:p>
            <a:pPr algn="ctr"/>
            <a:r>
              <a:rPr lang="ru-RU" sz="3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«Дорожная азбука»</a:t>
            </a: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6297EFD9-84F5-41A1-BA15-09EFE8E887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74" b="11991"/>
          <a:stretch/>
        </p:blipFill>
        <p:spPr>
          <a:xfrm>
            <a:off x="556846" y="1195753"/>
            <a:ext cx="4198034" cy="4051495"/>
          </a:xfr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32A5721E-740A-4C9C-A99E-0FA7937F6DA4}"/>
              </a:ext>
            </a:extLst>
          </p:cNvPr>
          <p:cNvSpPr/>
          <p:nvPr/>
        </p:nvSpPr>
        <p:spPr>
          <a:xfrm>
            <a:off x="4951828" y="1195753"/>
            <a:ext cx="668332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0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Дидактическое пособие </a:t>
            </a:r>
            <a:r>
              <a:rPr lang="ru-RU" sz="2000" dirty="0" err="1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лэпбук</a:t>
            </a:r>
            <a:r>
              <a:rPr lang="ru-RU" sz="20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«Дорожная азбука» представляет собой папку изготовленную из пластика формата А3, состоящую из 5 страниц в виде книги, обклеенную </a:t>
            </a:r>
            <a:r>
              <a:rPr lang="ru-RU" sz="2000" dirty="0" err="1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самоклеющейся</a:t>
            </a:r>
            <a:r>
              <a:rPr lang="ru-RU" sz="20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цветной бумагой и тематическими картинками. На страницах папки имеются кармашки в которых собрана разнообразная информация - дорожные знаки, транспорт, стихотворения, загадки, обучающие карточки «Правила дорожного движения», дидактические игры «Подбери картинку», «Четвертый лишний. Транспорт», «Собери картинку. Дорожные знаки», а также макет дороги «</a:t>
            </a:r>
            <a:r>
              <a:rPr lang="ru-RU" sz="2000" dirty="0" err="1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Светофорик</a:t>
            </a:r>
            <a:r>
              <a:rPr lang="ru-RU" sz="20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городок», часы «Дорожные знаки», альбом с многоразовыми наклейками «Транспорт» и кармашки «Трафареты», книжки малышки, раскраски.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784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4A79129-92BD-4C49-BE41-B31AF37FC1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E6F8AF-784B-4BA7-90F7-94D4A7917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9110" y="392625"/>
            <a:ext cx="6941234" cy="3532261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лицевой стороне центральную часть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находиться: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«Часы «Дорожные знаки»,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2 кармашка с загадками и стихотворениями по ПДД,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обучающие карточки «Транспорт»,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картотека игр «Правила дорожного движения»,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картотека дидактических игр по ПДД.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обратной стороне центральной часть расположен макет дороги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Светофорик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городок», к нему прилагается транспорт, конструктор «городок», дорожные знаки, развивающий плакат «Правила дорожного движения»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A046B40-E57C-4706-A52B-5C3AC981DB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35" b="14680"/>
          <a:stretch/>
        </p:blipFill>
        <p:spPr>
          <a:xfrm>
            <a:off x="465607" y="392625"/>
            <a:ext cx="3263503" cy="3217007"/>
          </a:xfrm>
        </p:spPr>
      </p:pic>
      <p:pic>
        <p:nvPicPr>
          <p:cNvPr id="4" name="Объект 4">
            <a:extLst>
              <a:ext uri="{FF2B5EF4-FFF2-40B4-BE49-F238E27FC236}">
                <a16:creationId xmlns:a16="http://schemas.microsoft.com/office/drawing/2014/main" id="{09C60429-A8D7-4C81-BDA1-2A1566A47BC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35" b="17163"/>
          <a:stretch/>
        </p:blipFill>
        <p:spPr>
          <a:xfrm>
            <a:off x="8035768" y="3609632"/>
            <a:ext cx="3240459" cy="294239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94CBFE2-C2ED-4D69-9510-728CA86E1CB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9" r="6355"/>
          <a:stretch/>
        </p:blipFill>
        <p:spPr>
          <a:xfrm>
            <a:off x="3925858" y="3609632"/>
            <a:ext cx="3504027" cy="2942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256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D79E574-110F-4AB8-9FE4-F34240E1CF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795E93-51EE-463A-9873-37F89C314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68" y="351058"/>
            <a:ext cx="7779435" cy="2974011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боковых сторонах домика расположены кармашки с дидактическими играми: «Четвёртый лишний. Транспорт», «Подбери карточку. Дорожные правила», «Дорожные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 Собери картинку. Дорожные знаки», «Транспорт», альбом с многоразовыми наклейками «Транспорт».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кармашка и 3 ленты с дорожными знаками, книжка гармошка «Дорожные знаки», «Машины».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F259214-0F7F-4067-98E9-9911C820B0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269" y="351058"/>
            <a:ext cx="3227363" cy="2974011"/>
          </a:xfrm>
        </p:spPr>
      </p:pic>
      <p:pic>
        <p:nvPicPr>
          <p:cNvPr id="4" name="Объект 4">
            <a:extLst>
              <a:ext uri="{FF2B5EF4-FFF2-40B4-BE49-F238E27FC236}">
                <a16:creationId xmlns:a16="http://schemas.microsoft.com/office/drawing/2014/main" id="{B1FF9E6A-90AB-49B6-8DBB-C0F67A800C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976" y="3429000"/>
            <a:ext cx="2869809" cy="2974011"/>
          </a:xfrm>
          <a:prstGeom prst="rect">
            <a:avLst/>
          </a:prstGeom>
        </p:spPr>
      </p:pic>
      <p:pic>
        <p:nvPicPr>
          <p:cNvPr id="6" name="Объект 3">
            <a:extLst>
              <a:ext uri="{FF2B5EF4-FFF2-40B4-BE49-F238E27FC236}">
                <a16:creationId xmlns:a16="http://schemas.microsoft.com/office/drawing/2014/main" id="{8785FEC4-27C4-4654-9A7C-AE5A5DA4B0B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0" r="3491"/>
          <a:stretch/>
        </p:blipFill>
        <p:spPr>
          <a:xfrm>
            <a:off x="2643232" y="3429000"/>
            <a:ext cx="2869809" cy="2974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041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6A6CC6D-CEE5-4CA6-9DBB-64404C3965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03BA618-90E4-422D-AF93-C4615F600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302" y="365125"/>
            <a:ext cx="11141612" cy="2026383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Благодаря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лэпбуку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«Дорожная азбука», дети узнают о правилах дорожного движения, знают и с удовольствием читают наизусть стихи о дорожных знаках, рассуждают над смыслом поговорок и пословиц о ПДД, отгадывают и придумывают загадки, закрепляют правила дорожного движения, что позволяет разнообразить работу и повысить познавательный интерес у детей.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dirty="0"/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C8B50978-A233-4B18-97A2-B4C6C3EBDAE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2411" y="1825624"/>
            <a:ext cx="3169919" cy="3337220"/>
          </a:xfrm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id="{C6452727-2963-47B7-8332-7FE8E017785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799" y="1825624"/>
            <a:ext cx="3277773" cy="3337219"/>
          </a:xfrm>
        </p:spPr>
      </p:pic>
    </p:spTree>
    <p:extLst>
      <p:ext uri="{BB962C8B-B14F-4D97-AF65-F5344CB8AC3E}">
        <p14:creationId xmlns:p14="http://schemas.microsoft.com/office/powerpoint/2010/main" val="1329763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BE5473E-73E0-4F3A-910A-895E1D2C1A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5558B2-7321-4934-939B-E0CCB2CBC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778288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Список используемой литературы</a:t>
            </a:r>
            <a:br>
              <a:rPr lang="ru-RU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C20B2B5-1CEB-4459-9455-A21320EC7FB6}"/>
              </a:ext>
            </a:extLst>
          </p:cNvPr>
          <p:cNvSpPr/>
          <p:nvPr/>
        </p:nvSpPr>
        <p:spPr>
          <a:xfrm>
            <a:off x="2194559" y="1530425"/>
            <a:ext cx="828587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Данилова Т. И. Программа «Светофор» Обучение детей дошкольного возраста ПДД. - СПб, издательство «ДЕТСТВО-ПРЕСС», 2009.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Правила дорожного движения. Старшая и подготовительная группы. / Сост. </a:t>
            </a:r>
            <a:r>
              <a:rPr lang="ru-RU" dirty="0" err="1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Поддубная</a:t>
            </a: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Л. Б. - Волгоград: ИТД «Корифей».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https://infourok.ru/pasport-lepbuka-po-pravilam-dorozhnogo-dvizheniya-pdd-dlya-detey-3411149.html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4"/>
              </a:rPr>
              <a:t>https://infourok.ru/zagadki-stihi-i-igri-po-pdd-dlya-detey-doshkolnogo-vozrasta-3447304.html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https://pickimage.ru/detskie-risunki/pdd/rebusy/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6"/>
              </a:rPr>
              <a:t>https://nsportal.ru/detskiy-sad/raznoe/2013/10/20/didakticheskaya-igra-4-y-lishniy-transport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096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4C67B22-6224-445E-AFB3-7F0945AB06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1081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627</Words>
  <Application>Microsoft Office PowerPoint</Application>
  <PresentationFormat>Широкоэкранный</PresentationFormat>
  <Paragraphs>27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«Формирование правил дорожного движения у старших дошкольников посредством лэпбука «Дорожная азбука»</vt:lpstr>
      <vt:lpstr>Актуальность</vt:lpstr>
      <vt:lpstr>Презентация PowerPoint</vt:lpstr>
      <vt:lpstr>Лэпбук «Дорожная азбука»</vt:lpstr>
      <vt:lpstr>На лицевой стороне центральную часть лэпбука находиться: - «Часы «Дорожные знаки», -  2 кармашка с загадками и стихотворениями по ПДД, -  обучающие карточки «Транспорт», -  картотека игр «Правила дорожного движения», -  картотека дидактических игр по ПДД.  На обратной стороне центральной часть расположен макет дороги «Светофорик городок», к нему прилагается транспорт, конструктор «городок», дорожные знаки, развивающий плакат «Правила дорожного движения» </vt:lpstr>
      <vt:lpstr>На боковых сторонах домика расположены кармашки с дидактическими играми: «Четвёртый лишний. Транспорт», «Подбери карточку. Дорожные правила», «Дорожные пазлы», « Собери картинку. Дорожные знаки», «Транспорт», альбом с многоразовыми наклейками «Транспорт».  2 кармашка и 3 ленты с дорожными знаками, книжка гармошка «Дорожные знаки», «Машины».</vt:lpstr>
      <vt:lpstr>         Благодаря лэпбуку «Дорожная азбука», дети узнают о правилах дорожного движения, знают и с удовольствием читают наизусть стихи о дорожных знаках, рассуждают над смыслом поговорок и пословиц о ПДД, отгадывают и придумывают загадки, закрепляют правила дорожного движения, что позволяет разнообразить работу и повысить познавательный интерес у детей.   </vt:lpstr>
      <vt:lpstr> Список используемой литературы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правил дорожного движения у старших дошкольников посредством лэпбука «Дорожная азбука»</dc:title>
  <dc:creator>Пользователь</dc:creator>
  <cp:lastModifiedBy>Пользователь</cp:lastModifiedBy>
  <cp:revision>13</cp:revision>
  <dcterms:created xsi:type="dcterms:W3CDTF">2022-03-27T19:46:09Z</dcterms:created>
  <dcterms:modified xsi:type="dcterms:W3CDTF">2022-03-28T09:07:46Z</dcterms:modified>
</cp:coreProperties>
</file>